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9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</p:sldIdLst>
  <p:sldSz cy="5143500" cx="9144000"/>
  <p:notesSz cx="6858000" cy="9144000"/>
  <p:embeddedFontLst>
    <p:embeddedFont>
      <p:font typeface="Raleway"/>
      <p:regular r:id="rId94"/>
      <p:bold r:id="rId95"/>
      <p:italic r:id="rId96"/>
      <p:boldItalic r:id="rId97"/>
    </p:embeddedFont>
    <p:embeddedFont>
      <p:font typeface="Raleway SemiBold"/>
      <p:regular r:id="rId98"/>
      <p:bold r:id="rId99"/>
      <p:italic r:id="rId100"/>
      <p:boldItalic r:id="rId101"/>
    </p:embeddedFont>
    <p:embeddedFont>
      <p:font typeface="Raleway Light"/>
      <p:regular r:id="rId102"/>
      <p:bold r:id="rId103"/>
      <p:italic r:id="rId104"/>
      <p:boldItalic r:id="rId105"/>
    </p:embeddedFont>
    <p:embeddedFont>
      <p:font typeface="Raleway Medium"/>
      <p:regular r:id="rId106"/>
      <p:bold r:id="rId107"/>
      <p:italic r:id="rId108"/>
      <p:boldItalic r:id="rId10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07" Type="http://schemas.openxmlformats.org/officeDocument/2006/relationships/font" Target="fonts/RalewayMedium-bold.fntdata"/><Relationship Id="rId106" Type="http://schemas.openxmlformats.org/officeDocument/2006/relationships/font" Target="fonts/RalewayMedium-regular.fntdata"/><Relationship Id="rId105" Type="http://schemas.openxmlformats.org/officeDocument/2006/relationships/font" Target="fonts/RalewayLight-boldItalic.fntdata"/><Relationship Id="rId104" Type="http://schemas.openxmlformats.org/officeDocument/2006/relationships/font" Target="fonts/RalewayLight-italic.fntdata"/><Relationship Id="rId109" Type="http://schemas.openxmlformats.org/officeDocument/2006/relationships/font" Target="fonts/RalewayMedium-boldItalic.fntdata"/><Relationship Id="rId108" Type="http://schemas.openxmlformats.org/officeDocument/2006/relationships/font" Target="fonts/RalewayMedium-italic.fntdata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103" Type="http://schemas.openxmlformats.org/officeDocument/2006/relationships/font" Target="fonts/RalewayLight-bold.fntdata"/><Relationship Id="rId102" Type="http://schemas.openxmlformats.org/officeDocument/2006/relationships/font" Target="fonts/RalewayLight-regular.fntdata"/><Relationship Id="rId101" Type="http://schemas.openxmlformats.org/officeDocument/2006/relationships/font" Target="fonts/RalewaySemiBold-boldItalic.fntdata"/><Relationship Id="rId100" Type="http://schemas.openxmlformats.org/officeDocument/2006/relationships/font" Target="fonts/RalewaySemiBold-italic.fntdata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95" Type="http://schemas.openxmlformats.org/officeDocument/2006/relationships/font" Target="fonts/Raleway-bold.fntdata"/><Relationship Id="rId94" Type="http://schemas.openxmlformats.org/officeDocument/2006/relationships/font" Target="fonts/Raleway-regular.fntdata"/><Relationship Id="rId97" Type="http://schemas.openxmlformats.org/officeDocument/2006/relationships/font" Target="fonts/Raleway-boldItalic.fntdata"/><Relationship Id="rId96" Type="http://schemas.openxmlformats.org/officeDocument/2006/relationships/font" Target="fonts/Raleway-italic.fntdata"/><Relationship Id="rId11" Type="http://schemas.openxmlformats.org/officeDocument/2006/relationships/slide" Target="slides/slide7.xml"/><Relationship Id="rId99" Type="http://schemas.openxmlformats.org/officeDocument/2006/relationships/font" Target="fonts/RalewaySemiBold-bold.fntdata"/><Relationship Id="rId10" Type="http://schemas.openxmlformats.org/officeDocument/2006/relationships/slide" Target="slides/slide6.xml"/><Relationship Id="rId98" Type="http://schemas.openxmlformats.org/officeDocument/2006/relationships/font" Target="fonts/RalewaySemiBold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8" Type="http://schemas.openxmlformats.org/officeDocument/2006/relationships/slide" Target="slides/slide84.xml"/><Relationship Id="rId87" Type="http://schemas.openxmlformats.org/officeDocument/2006/relationships/slide" Target="slides/slide83.xml"/><Relationship Id="rId89" Type="http://schemas.openxmlformats.org/officeDocument/2006/relationships/slide" Target="slides/slide85.xml"/><Relationship Id="rId80" Type="http://schemas.openxmlformats.org/officeDocument/2006/relationships/slide" Target="slides/slide76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6" Type="http://schemas.openxmlformats.org/officeDocument/2006/relationships/slide" Target="slides/slide62.xml"/><Relationship Id="rId65" Type="http://schemas.openxmlformats.org/officeDocument/2006/relationships/slide" Target="slides/slide61.xml"/><Relationship Id="rId68" Type="http://schemas.openxmlformats.org/officeDocument/2006/relationships/slide" Target="slides/slide64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69" Type="http://schemas.openxmlformats.org/officeDocument/2006/relationships/slide" Target="slides/slide6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9" Type="http://schemas.openxmlformats.org/officeDocument/2006/relationships/slide" Target="slides/slide55.xml"/><Relationship Id="rId58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961ea1f884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961ea1f884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286be57b3b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286be57b3b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286be57b3b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286be57b3b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286be57b3b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286be57b3b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86be57b3b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286be57b3b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286be57b3b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286be57b3b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28dcbf768c6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28dcbf768c6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28dcbf768c6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28dcbf768c6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8dcbf768c6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28dcbf768c6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28dcbf768c6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28dcbf768c6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8dcbf768c6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28dcbf768c6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114ebbe286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114ebbe286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28dcbf768c6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28dcbf768c6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28dcbf768c6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28dcbf768c6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28dcbf768c6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28dcbf768c6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8dcbf768c6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8dcbf768c6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e8623fc4c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1e8623fc4c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e8623fc4c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e8623fc4c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1e8623fc4c8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1e8623fc4c8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e8623fc4c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e8623fc4c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1e8623fc4c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1e8623fc4c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28dcbf768c6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28dcbf768c6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284ad8bf73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284ad8bf7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28dcbf768c6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28dcbf768c6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28dcbf768c6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28dcbf768c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28dcbf768c6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28dcbf768c6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28dcbf768c6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28dcbf768c6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1e8623fc4c8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1e8623fc4c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28dcbf768c6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28dcbf768c6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1e8623fc4c8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1e8623fc4c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1e8623fc4c8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1e8623fc4c8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1e8623fc4c8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1e8623fc4c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e8623fc4c8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e8623fc4c8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284ad8bf73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284ad8bf73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1e8623fc4c8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1e8623fc4c8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1e8623fc4c8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1e8623fc4c8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1e8623fc4c8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1e8623fc4c8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1e8623fc4c8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1e8623fc4c8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1e8623fc4c8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1e8623fc4c8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286be57b3b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286be57b3b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28dcbf768c6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28dcbf768c6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28dcbf768c6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28dcbf768c6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1e8623fc4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1e8623fc4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28dcbf768c6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28dcbf768c6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28dcbf768c6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28dcbf768c6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1e8623fc4c8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1e8623fc4c8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28dcbf768c6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g28dcbf768c6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e8623fc4c8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e8623fc4c8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1e8623fc4c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1e8623fc4c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28dcbf768c6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28dcbf768c6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e8623fc4c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e8623fc4c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1e8623fc4c8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1e8623fc4c8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1e8623fc4c8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1e8623fc4c8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1e8623fc4c8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1e8623fc4c8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1e8623fc4c8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g1e8623fc4c8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28dcbf768c6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28dcbf768c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1e8623fc4c8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1e8623fc4c8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1e8623fc4c8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1e8623fc4c8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1e8623fc4c8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1e8623fc4c8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1e8623fc4c8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1e8623fc4c8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28dcbf768c6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28dcbf768c6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28dcbf768c6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28dcbf768c6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1e8623fc4c8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1e8623fc4c8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1e8623fc4c8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1e8623fc4c8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28dcbf768c6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28dcbf768c6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1e8623fc4c8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1e8623fc4c8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8dcbf768c6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28dcbf768c6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1e8623fc4c8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1e8623fc4c8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1e8623fc4c8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1e8623fc4c8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1e8623fc4c8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1e8623fc4c8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1e8623fc4c8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1e8623fc4c8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g1e8623fc4c8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" name="Google Shape;1155;g1e8623fc4c8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1e8623fc4c8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1e8623fc4c8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g1e8623fc4c8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" name="Google Shape;1173;g1e8623fc4c8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1e8623fc4c8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1e8623fc4c8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28dcbf768c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28dcbf768c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28dcbf768c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28dcbf768c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84340e7e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284340e7e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28dcbf768c6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Google Shape;1201;g28dcbf768c6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28dcbf768c6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28dcbf768c6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g28dcbf768c6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g28dcbf768c6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28dcbf768c6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" name="Google Shape;1222;g28dcbf768c6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28dcbf768c6_0_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28dcbf768c6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28dcbf768c6_0_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28dcbf768c6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1e8623fc4c8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" name="Google Shape;1243;g1e8623fc4c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28dcbf768c6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28dcbf768c6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28dcbf768c6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Google Shape;1257;g28dcbf768c6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28dcbf768c6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28dcbf768c6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8dcbf768c6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28dcbf768c6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hyperlink" Target="http://bit.ly/2Tynxth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s://slack-redir.net/link?url=https%3A%2F%2Fwww.freepik.com%2F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0375" y="538200"/>
            <a:ext cx="4315800" cy="30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0300" y="3978900"/>
            <a:ext cx="6653400" cy="6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5345423" y="225935"/>
            <a:ext cx="4153177" cy="2316420"/>
            <a:chOff x="5345423" y="225935"/>
            <a:chExt cx="4153177" cy="2316420"/>
          </a:xfrm>
        </p:grpSpPr>
        <p:sp>
          <p:nvSpPr>
            <p:cNvPr id="13" name="Google Shape;13;p2"/>
            <p:cNvSpPr/>
            <p:nvPr/>
          </p:nvSpPr>
          <p:spPr>
            <a:xfrm>
              <a:off x="5785774" y="757525"/>
              <a:ext cx="2303848" cy="199363"/>
            </a:xfrm>
            <a:custGeom>
              <a:rect b="b" l="l" r="r" t="t"/>
              <a:pathLst>
                <a:path extrusionOk="0" h="8769" w="101346">
                  <a:moveTo>
                    <a:pt x="1" y="0"/>
                  </a:moveTo>
                  <a:lnTo>
                    <a:pt x="101345" y="0"/>
                  </a:lnTo>
                  <a:lnTo>
                    <a:pt x="101345" y="8769"/>
                  </a:lnTo>
                  <a:lnTo>
                    <a:pt x="1" y="8769"/>
                  </a:lnTo>
                  <a:close/>
                </a:path>
              </a:pathLst>
            </a:custGeom>
            <a:gradFill>
              <a:gsLst>
                <a:gs pos="0">
                  <a:srgbClr val="45FFFF"/>
                </a:gs>
                <a:gs pos="100000">
                  <a:srgbClr val="0083F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225855" y="225935"/>
              <a:ext cx="1484910" cy="200909"/>
            </a:xfrm>
            <a:custGeom>
              <a:rect b="b" l="l" r="r" t="t"/>
              <a:pathLst>
                <a:path extrusionOk="0" h="8837" w="65321">
                  <a:moveTo>
                    <a:pt x="1" y="0"/>
                  </a:moveTo>
                  <a:lnTo>
                    <a:pt x="1" y="8836"/>
                  </a:lnTo>
                  <a:lnTo>
                    <a:pt x="65321" y="8836"/>
                  </a:lnTo>
                  <a:lnTo>
                    <a:pt x="65321" y="0"/>
                  </a:lnTo>
                  <a:close/>
                </a:path>
              </a:pathLst>
            </a:custGeom>
            <a:solidFill>
              <a:srgbClr val="2527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345423" y="225935"/>
              <a:ext cx="1484910" cy="200909"/>
            </a:xfrm>
            <a:custGeom>
              <a:rect b="b" l="l" r="r" t="t"/>
              <a:pathLst>
                <a:path extrusionOk="0" h="8837" w="65321">
                  <a:moveTo>
                    <a:pt x="0" y="0"/>
                  </a:moveTo>
                  <a:lnTo>
                    <a:pt x="0" y="8836"/>
                  </a:lnTo>
                  <a:lnTo>
                    <a:pt x="65320" y="8836"/>
                  </a:lnTo>
                  <a:lnTo>
                    <a:pt x="65320" y="0"/>
                  </a:lnTo>
                  <a:close/>
                </a:path>
              </a:pathLst>
            </a:custGeom>
            <a:gradFill>
              <a:gsLst>
                <a:gs pos="0">
                  <a:srgbClr val="F64E81"/>
                </a:gs>
                <a:gs pos="100000">
                  <a:srgbClr val="D86ED5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529283" y="2342970"/>
              <a:ext cx="1484910" cy="199386"/>
            </a:xfrm>
            <a:custGeom>
              <a:rect b="b" l="l" r="r" t="t"/>
              <a:pathLst>
                <a:path extrusionOk="0" h="8770" w="65321">
                  <a:moveTo>
                    <a:pt x="1" y="1"/>
                  </a:moveTo>
                  <a:lnTo>
                    <a:pt x="1" y="8769"/>
                  </a:lnTo>
                  <a:lnTo>
                    <a:pt x="65321" y="8769"/>
                  </a:lnTo>
                  <a:lnTo>
                    <a:pt x="65321" y="1"/>
                  </a:lnTo>
                  <a:close/>
                </a:path>
              </a:pathLst>
            </a:custGeom>
            <a:solidFill>
              <a:srgbClr val="2527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774683" y="1815947"/>
              <a:ext cx="2305371" cy="200909"/>
            </a:xfrm>
            <a:custGeom>
              <a:rect b="b" l="l" r="r" t="t"/>
              <a:pathLst>
                <a:path extrusionOk="0" h="8837" w="101413">
                  <a:moveTo>
                    <a:pt x="0" y="1"/>
                  </a:moveTo>
                  <a:lnTo>
                    <a:pt x="101413" y="1"/>
                  </a:lnTo>
                  <a:lnTo>
                    <a:pt x="101413" y="8837"/>
                  </a:lnTo>
                  <a:lnTo>
                    <a:pt x="0" y="8837"/>
                  </a:lnTo>
                  <a:close/>
                </a:path>
              </a:pathLst>
            </a:custGeom>
            <a:gradFill>
              <a:gsLst>
                <a:gs pos="0">
                  <a:srgbClr val="FAE08F"/>
                </a:gs>
                <a:gs pos="100000">
                  <a:srgbClr val="FFC24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482346" y="2342970"/>
              <a:ext cx="1117166" cy="199386"/>
            </a:xfrm>
            <a:custGeom>
              <a:rect b="b" l="l" r="r" t="t"/>
              <a:pathLst>
                <a:path extrusionOk="0" h="8770" w="49144">
                  <a:moveTo>
                    <a:pt x="1" y="1"/>
                  </a:moveTo>
                  <a:lnTo>
                    <a:pt x="49144" y="1"/>
                  </a:lnTo>
                  <a:lnTo>
                    <a:pt x="49144" y="8769"/>
                  </a:lnTo>
                  <a:lnTo>
                    <a:pt x="1" y="87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484185" y="1288459"/>
              <a:ext cx="1953085" cy="199363"/>
            </a:xfrm>
            <a:custGeom>
              <a:rect b="b" l="l" r="r" t="t"/>
              <a:pathLst>
                <a:path extrusionOk="0" h="8769" w="85916">
                  <a:moveTo>
                    <a:pt x="1" y="0"/>
                  </a:moveTo>
                  <a:lnTo>
                    <a:pt x="85916" y="0"/>
                  </a:lnTo>
                  <a:lnTo>
                    <a:pt x="85916" y="8769"/>
                  </a:lnTo>
                  <a:lnTo>
                    <a:pt x="1" y="8769"/>
                  </a:lnTo>
                  <a:close/>
                </a:path>
              </a:pathLst>
            </a:custGeom>
            <a:gradFill>
              <a:gsLst>
                <a:gs pos="0">
                  <a:srgbClr val="E766DB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0" name="Google Shape;20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5490425" y="1388263"/>
              <a:ext cx="1210375" cy="192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288225" y="1710875"/>
              <a:ext cx="1210375" cy="192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1"/>
          <p:cNvSpPr txBox="1"/>
          <p:nvPr>
            <p:ph hasCustomPrompt="1" type="title"/>
          </p:nvPr>
        </p:nvSpPr>
        <p:spPr>
          <a:xfrm>
            <a:off x="720300" y="515766"/>
            <a:ext cx="7703400" cy="20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0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9" name="Google Shape;109;p11"/>
          <p:cNvSpPr txBox="1"/>
          <p:nvPr>
            <p:ph idx="1" type="subTitle"/>
          </p:nvPr>
        </p:nvSpPr>
        <p:spPr>
          <a:xfrm>
            <a:off x="756875" y="3214802"/>
            <a:ext cx="3851700" cy="13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1"/>
          <p:cNvSpPr/>
          <p:nvPr/>
        </p:nvSpPr>
        <p:spPr>
          <a:xfrm>
            <a:off x="6638434" y="2878570"/>
            <a:ext cx="2348175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1"/>
          <p:cNvSpPr/>
          <p:nvPr/>
        </p:nvSpPr>
        <p:spPr>
          <a:xfrm>
            <a:off x="5780133" y="3938263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1"/>
          <p:cNvSpPr/>
          <p:nvPr/>
        </p:nvSpPr>
        <p:spPr>
          <a:xfrm>
            <a:off x="5613184" y="4463779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1"/>
          <p:cNvSpPr/>
          <p:nvPr/>
        </p:nvSpPr>
        <p:spPr>
          <a:xfrm>
            <a:off x="7247926" y="3406027"/>
            <a:ext cx="1515051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1"/>
          <p:cNvSpPr/>
          <p:nvPr/>
        </p:nvSpPr>
        <p:spPr>
          <a:xfrm>
            <a:off x="6803919" y="4995632"/>
            <a:ext cx="2348158" cy="204749"/>
          </a:xfrm>
          <a:custGeom>
            <a:rect b="b" l="l" r="r" t="t"/>
            <a:pathLst>
              <a:path extrusionOk="0" h="12101" w="138780">
                <a:moveTo>
                  <a:pt x="0" y="1"/>
                </a:moveTo>
                <a:lnTo>
                  <a:pt x="138780" y="1"/>
                </a:lnTo>
                <a:lnTo>
                  <a:pt x="138780" y="12101"/>
                </a:lnTo>
                <a:lnTo>
                  <a:pt x="0" y="12101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1"/>
          <p:cNvSpPr/>
          <p:nvPr/>
        </p:nvSpPr>
        <p:spPr>
          <a:xfrm>
            <a:off x="5676194" y="2878570"/>
            <a:ext cx="719726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1"/>
          <p:cNvSpPr/>
          <p:nvPr/>
        </p:nvSpPr>
        <p:spPr>
          <a:xfrm>
            <a:off x="5613184" y="4864691"/>
            <a:ext cx="1326071" cy="204749"/>
          </a:xfrm>
          <a:custGeom>
            <a:rect b="b" l="l" r="r" t="t"/>
            <a:pathLst>
              <a:path extrusionOk="0" h="12101" w="78373">
                <a:moveTo>
                  <a:pt x="1" y="1"/>
                </a:moveTo>
                <a:lnTo>
                  <a:pt x="78373" y="1"/>
                </a:lnTo>
                <a:lnTo>
                  <a:pt x="78373" y="12101"/>
                </a:lnTo>
                <a:lnTo>
                  <a:pt x="1" y="1210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1"/>
          <p:cNvSpPr/>
          <p:nvPr/>
        </p:nvSpPr>
        <p:spPr>
          <a:xfrm>
            <a:off x="6493548" y="4463779"/>
            <a:ext cx="1990672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/>
          <p:nvPr>
            <p:ph type="title"/>
          </p:nvPr>
        </p:nvSpPr>
        <p:spPr>
          <a:xfrm>
            <a:off x="4601400" y="538325"/>
            <a:ext cx="382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" name="Google Shape;123;p13"/>
          <p:cNvSpPr/>
          <p:nvPr/>
        </p:nvSpPr>
        <p:spPr>
          <a:xfrm flipH="1">
            <a:off x="305275" y="755447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3"/>
          <p:cNvSpPr/>
          <p:nvPr/>
        </p:nvSpPr>
        <p:spPr>
          <a:xfrm flipH="1">
            <a:off x="-17663" y="653583"/>
            <a:ext cx="1117166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125" name="Google Shape;125;p13"/>
          <p:cNvSpPr/>
          <p:nvPr/>
        </p:nvSpPr>
        <p:spPr>
          <a:xfrm flipH="1">
            <a:off x="948059" y="225934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2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 txBox="1"/>
          <p:nvPr>
            <p:ph type="title"/>
          </p:nvPr>
        </p:nvSpPr>
        <p:spPr>
          <a:xfrm>
            <a:off x="720300" y="538325"/>
            <a:ext cx="770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14"/>
          <p:cNvSpPr/>
          <p:nvPr/>
        </p:nvSpPr>
        <p:spPr>
          <a:xfrm>
            <a:off x="6862225" y="220400"/>
            <a:ext cx="2303850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4"/>
          <p:cNvSpPr/>
          <p:nvPr/>
        </p:nvSpPr>
        <p:spPr>
          <a:xfrm>
            <a:off x="8373375" y="113775"/>
            <a:ext cx="792693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131" name="Google Shape;131;p14"/>
          <p:cNvSpPr/>
          <p:nvPr/>
        </p:nvSpPr>
        <p:spPr>
          <a:xfrm>
            <a:off x="8138171" y="757514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41399" y="4427704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4"/>
          <p:cNvSpPr/>
          <p:nvPr/>
        </p:nvSpPr>
        <p:spPr>
          <a:xfrm flipH="1">
            <a:off x="-95" y="4462325"/>
            <a:ext cx="62589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4"/>
          <p:cNvSpPr/>
          <p:nvPr/>
        </p:nvSpPr>
        <p:spPr>
          <a:xfrm flipH="1">
            <a:off x="196476" y="5003325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4"/>
          <p:cNvSpPr/>
          <p:nvPr/>
        </p:nvSpPr>
        <p:spPr>
          <a:xfrm flipH="1">
            <a:off x="-44145" y="3934850"/>
            <a:ext cx="1117218" cy="203175"/>
          </a:xfrm>
          <a:custGeom>
            <a:rect b="b" l="l" r="r" t="t"/>
            <a:pathLst>
              <a:path extrusionOk="0" h="12008" w="89449">
                <a:moveTo>
                  <a:pt x="0" y="1"/>
                </a:moveTo>
                <a:lnTo>
                  <a:pt x="0" y="12008"/>
                </a:lnTo>
                <a:lnTo>
                  <a:pt x="89448" y="12008"/>
                </a:lnTo>
                <a:lnTo>
                  <a:pt x="89448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4"/>
          <p:cNvSpPr/>
          <p:nvPr/>
        </p:nvSpPr>
        <p:spPr>
          <a:xfrm flipH="1">
            <a:off x="10017" y="3407390"/>
            <a:ext cx="719726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2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720300" y="538325"/>
            <a:ext cx="3358200" cy="19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15"/>
          <p:cNvSpPr/>
          <p:nvPr/>
        </p:nvSpPr>
        <p:spPr>
          <a:xfrm flipH="1">
            <a:off x="8410245" y="228140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5"/>
          <p:cNvSpPr/>
          <p:nvPr/>
        </p:nvSpPr>
        <p:spPr>
          <a:xfrm flipH="1">
            <a:off x="7662178" y="1284879"/>
            <a:ext cx="1515051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5"/>
          <p:cNvSpPr/>
          <p:nvPr/>
        </p:nvSpPr>
        <p:spPr>
          <a:xfrm flipH="1">
            <a:off x="5558142" y="750467"/>
            <a:ext cx="2348158" cy="204749"/>
          </a:xfrm>
          <a:custGeom>
            <a:rect b="b" l="l" r="r" t="t"/>
            <a:pathLst>
              <a:path extrusionOk="0" h="12101" w="138780">
                <a:moveTo>
                  <a:pt x="0" y="1"/>
                </a:moveTo>
                <a:lnTo>
                  <a:pt x="138780" y="1"/>
                </a:lnTo>
                <a:lnTo>
                  <a:pt x="138780" y="12101"/>
                </a:lnTo>
                <a:lnTo>
                  <a:pt x="0" y="12101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/>
          <p:nvPr/>
        </p:nvSpPr>
        <p:spPr>
          <a:xfrm flipH="1">
            <a:off x="7756676" y="648101"/>
            <a:ext cx="1326071" cy="204749"/>
          </a:xfrm>
          <a:custGeom>
            <a:rect b="b" l="l" r="r" t="t"/>
            <a:pathLst>
              <a:path extrusionOk="0" h="12101" w="78373">
                <a:moveTo>
                  <a:pt x="1" y="1"/>
                </a:moveTo>
                <a:lnTo>
                  <a:pt x="78373" y="1"/>
                </a:lnTo>
                <a:lnTo>
                  <a:pt x="78373" y="12101"/>
                </a:lnTo>
                <a:lnTo>
                  <a:pt x="1" y="1210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 flipH="1">
            <a:off x="6211711" y="228140"/>
            <a:ext cx="1990672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57643" y="129898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2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/>
          <p:nvPr>
            <p:ph type="title"/>
          </p:nvPr>
        </p:nvSpPr>
        <p:spPr>
          <a:xfrm>
            <a:off x="3791975" y="538325"/>
            <a:ext cx="463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" name="Google Shape;149;p16"/>
          <p:cNvSpPr/>
          <p:nvPr/>
        </p:nvSpPr>
        <p:spPr>
          <a:xfrm flipH="1">
            <a:off x="1295707" y="225913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/>
          <p:nvPr/>
        </p:nvSpPr>
        <p:spPr>
          <a:xfrm flipH="1">
            <a:off x="305275" y="1285960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/>
          <p:nvPr/>
        </p:nvSpPr>
        <p:spPr>
          <a:xfrm flipH="1">
            <a:off x="785817" y="1815932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6"/>
          <p:cNvSpPr/>
          <p:nvPr/>
        </p:nvSpPr>
        <p:spPr>
          <a:xfrm flipH="1">
            <a:off x="-17663" y="1179333"/>
            <a:ext cx="1117166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153" name="Google Shape;153;p16"/>
          <p:cNvSpPr/>
          <p:nvPr/>
        </p:nvSpPr>
        <p:spPr>
          <a:xfrm flipH="1">
            <a:off x="948059" y="757534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2_1_1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720300" y="538325"/>
            <a:ext cx="770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17"/>
          <p:cNvSpPr/>
          <p:nvPr/>
        </p:nvSpPr>
        <p:spPr>
          <a:xfrm flipH="1" rot="10800000">
            <a:off x="8922595" y="1816475"/>
            <a:ext cx="240438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7"/>
          <p:cNvSpPr/>
          <p:nvPr/>
        </p:nvSpPr>
        <p:spPr>
          <a:xfrm flipH="1" rot="10800000">
            <a:off x="8064297" y="752025"/>
            <a:ext cx="1089076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/>
          <p:nvPr/>
        </p:nvSpPr>
        <p:spPr>
          <a:xfrm flipH="1" rot="10800000">
            <a:off x="7897344" y="220172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7"/>
          <p:cNvSpPr/>
          <p:nvPr/>
        </p:nvSpPr>
        <p:spPr>
          <a:xfrm flipH="1" rot="10800000">
            <a:off x="7617030" y="1284261"/>
            <a:ext cx="1513477" cy="203175"/>
          </a:xfrm>
          <a:custGeom>
            <a:rect b="b" l="l" r="r" t="t"/>
            <a:pathLst>
              <a:path extrusionOk="0" h="12008" w="89449">
                <a:moveTo>
                  <a:pt x="0" y="1"/>
                </a:moveTo>
                <a:lnTo>
                  <a:pt x="0" y="12008"/>
                </a:lnTo>
                <a:lnTo>
                  <a:pt x="89448" y="12008"/>
                </a:lnTo>
                <a:lnTo>
                  <a:pt x="89448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 flipH="1" rot="10800000">
            <a:off x="7960354" y="1816480"/>
            <a:ext cx="719726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"/>
          <p:cNvSpPr/>
          <p:nvPr/>
        </p:nvSpPr>
        <p:spPr>
          <a:xfrm flipH="1" rot="10800000">
            <a:off x="8777707" y="220176"/>
            <a:ext cx="413841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52224" y="2880229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/>
          <p:nvPr/>
        </p:nvSpPr>
        <p:spPr>
          <a:xfrm flipH="1">
            <a:off x="-47539" y="2348013"/>
            <a:ext cx="838361" cy="203175"/>
          </a:xfrm>
          <a:custGeom>
            <a:rect b="b" l="l" r="r" t="t"/>
            <a:pathLst>
              <a:path extrusionOk="0" h="12008" w="89449">
                <a:moveTo>
                  <a:pt x="0" y="1"/>
                </a:moveTo>
                <a:lnTo>
                  <a:pt x="0" y="12008"/>
                </a:lnTo>
                <a:lnTo>
                  <a:pt x="89448" y="12008"/>
                </a:lnTo>
                <a:lnTo>
                  <a:pt x="89448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7"/>
          <p:cNvSpPr/>
          <p:nvPr/>
        </p:nvSpPr>
        <p:spPr>
          <a:xfrm flipH="1">
            <a:off x="-47633" y="1806263"/>
            <a:ext cx="495131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821121" y="886792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2_1_1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720300" y="538325"/>
            <a:ext cx="770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18"/>
          <p:cNvSpPr/>
          <p:nvPr/>
        </p:nvSpPr>
        <p:spPr>
          <a:xfrm>
            <a:off x="7313652" y="3938275"/>
            <a:ext cx="183848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6060859" y="4463779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6803919" y="4995632"/>
            <a:ext cx="2348158" cy="204749"/>
          </a:xfrm>
          <a:custGeom>
            <a:rect b="b" l="l" r="r" t="t"/>
            <a:pathLst>
              <a:path extrusionOk="0" h="12101" w="138780">
                <a:moveTo>
                  <a:pt x="0" y="1"/>
                </a:moveTo>
                <a:lnTo>
                  <a:pt x="138780" y="1"/>
                </a:lnTo>
                <a:lnTo>
                  <a:pt x="138780" y="12101"/>
                </a:lnTo>
                <a:lnTo>
                  <a:pt x="0" y="12101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6941223" y="4463779"/>
            <a:ext cx="1990672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four columns">
  <p:cSld name="TITLE_ONLY_1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720300" y="538325"/>
            <a:ext cx="38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19"/>
          <p:cNvSpPr txBox="1"/>
          <p:nvPr>
            <p:ph idx="1" type="subTitle"/>
          </p:nvPr>
        </p:nvSpPr>
        <p:spPr>
          <a:xfrm>
            <a:off x="720304" y="2021709"/>
            <a:ext cx="1828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19"/>
          <p:cNvSpPr txBox="1"/>
          <p:nvPr>
            <p:ph idx="2" type="subTitle"/>
          </p:nvPr>
        </p:nvSpPr>
        <p:spPr>
          <a:xfrm>
            <a:off x="720292" y="2376152"/>
            <a:ext cx="18288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19"/>
          <p:cNvSpPr txBox="1"/>
          <p:nvPr>
            <p:ph idx="3" type="subTitle"/>
          </p:nvPr>
        </p:nvSpPr>
        <p:spPr>
          <a:xfrm>
            <a:off x="720303" y="3512369"/>
            <a:ext cx="1828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9"/>
          <p:cNvSpPr txBox="1"/>
          <p:nvPr>
            <p:ph idx="4" type="subTitle"/>
          </p:nvPr>
        </p:nvSpPr>
        <p:spPr>
          <a:xfrm>
            <a:off x="720304" y="3851879"/>
            <a:ext cx="18288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19"/>
          <p:cNvSpPr txBox="1"/>
          <p:nvPr>
            <p:ph idx="5" type="subTitle"/>
          </p:nvPr>
        </p:nvSpPr>
        <p:spPr>
          <a:xfrm>
            <a:off x="6594894" y="3512369"/>
            <a:ext cx="1828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19"/>
          <p:cNvSpPr txBox="1"/>
          <p:nvPr>
            <p:ph idx="6" type="subTitle"/>
          </p:nvPr>
        </p:nvSpPr>
        <p:spPr>
          <a:xfrm>
            <a:off x="6590960" y="3851879"/>
            <a:ext cx="18288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19"/>
          <p:cNvSpPr txBox="1"/>
          <p:nvPr>
            <p:ph idx="7" type="subTitle"/>
          </p:nvPr>
        </p:nvSpPr>
        <p:spPr>
          <a:xfrm>
            <a:off x="6592919" y="2021709"/>
            <a:ext cx="1828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19"/>
          <p:cNvSpPr txBox="1"/>
          <p:nvPr>
            <p:ph idx="8" type="subTitle"/>
          </p:nvPr>
        </p:nvSpPr>
        <p:spPr>
          <a:xfrm>
            <a:off x="6588985" y="2372140"/>
            <a:ext cx="18288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19"/>
          <p:cNvSpPr/>
          <p:nvPr/>
        </p:nvSpPr>
        <p:spPr>
          <a:xfrm>
            <a:off x="5861974" y="757525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9"/>
          <p:cNvSpPr/>
          <p:nvPr/>
        </p:nvSpPr>
        <p:spPr>
          <a:xfrm>
            <a:off x="7302055" y="225935"/>
            <a:ext cx="1484910" cy="200909"/>
          </a:xfrm>
          <a:custGeom>
            <a:rect b="b" l="l" r="r" t="t"/>
            <a:pathLst>
              <a:path extrusionOk="0" h="8837" w="65321">
                <a:moveTo>
                  <a:pt x="1" y="0"/>
                </a:moveTo>
                <a:lnTo>
                  <a:pt x="1" y="8836"/>
                </a:lnTo>
                <a:lnTo>
                  <a:pt x="65321" y="8836"/>
                </a:lnTo>
                <a:lnTo>
                  <a:pt x="65321" y="0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9"/>
          <p:cNvSpPr/>
          <p:nvPr/>
        </p:nvSpPr>
        <p:spPr>
          <a:xfrm>
            <a:off x="5421623" y="225935"/>
            <a:ext cx="1484910" cy="200909"/>
          </a:xfrm>
          <a:custGeom>
            <a:rect b="b" l="l" r="r" t="t"/>
            <a:pathLst>
              <a:path extrusionOk="0" h="8837" w="65321">
                <a:moveTo>
                  <a:pt x="0" y="0"/>
                </a:moveTo>
                <a:lnTo>
                  <a:pt x="0" y="8836"/>
                </a:lnTo>
                <a:lnTo>
                  <a:pt x="65320" y="8836"/>
                </a:lnTo>
                <a:lnTo>
                  <a:pt x="65320" y="0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7812928" y="1290000"/>
            <a:ext cx="1331054" cy="199341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75318" y="1393465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four columns 3">
  <p:cSld name="TITLE_ONLY_1_1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/>
          <p:nvPr>
            <p:ph type="title"/>
          </p:nvPr>
        </p:nvSpPr>
        <p:spPr>
          <a:xfrm>
            <a:off x="239800" y="225925"/>
            <a:ext cx="5039100" cy="13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1"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20"/>
          <p:cNvSpPr txBox="1"/>
          <p:nvPr>
            <p:ph idx="1" type="subTitle"/>
          </p:nvPr>
        </p:nvSpPr>
        <p:spPr>
          <a:xfrm>
            <a:off x="611993" y="1724188"/>
            <a:ext cx="5370600" cy="457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 i="1" sz="21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0"/>
          <p:cNvSpPr txBox="1"/>
          <p:nvPr>
            <p:ph idx="2" type="subTitle"/>
          </p:nvPr>
        </p:nvSpPr>
        <p:spPr>
          <a:xfrm>
            <a:off x="720325" y="2376150"/>
            <a:ext cx="5851200" cy="26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5" name="Google Shape;195;p20"/>
          <p:cNvSpPr/>
          <p:nvPr/>
        </p:nvSpPr>
        <p:spPr>
          <a:xfrm>
            <a:off x="5861974" y="757525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7302055" y="225935"/>
            <a:ext cx="1484910" cy="200909"/>
          </a:xfrm>
          <a:custGeom>
            <a:rect b="b" l="l" r="r" t="t"/>
            <a:pathLst>
              <a:path extrusionOk="0" h="8837" w="65321">
                <a:moveTo>
                  <a:pt x="1" y="0"/>
                </a:moveTo>
                <a:lnTo>
                  <a:pt x="1" y="8836"/>
                </a:lnTo>
                <a:lnTo>
                  <a:pt x="65321" y="8836"/>
                </a:lnTo>
                <a:lnTo>
                  <a:pt x="65321" y="0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"/>
          <p:cNvSpPr/>
          <p:nvPr/>
        </p:nvSpPr>
        <p:spPr>
          <a:xfrm>
            <a:off x="5421623" y="225935"/>
            <a:ext cx="1484910" cy="200909"/>
          </a:xfrm>
          <a:custGeom>
            <a:rect b="b" l="l" r="r" t="t"/>
            <a:pathLst>
              <a:path extrusionOk="0" h="8837" w="65321">
                <a:moveTo>
                  <a:pt x="0" y="0"/>
                </a:moveTo>
                <a:lnTo>
                  <a:pt x="0" y="8836"/>
                </a:lnTo>
                <a:lnTo>
                  <a:pt x="65320" y="8836"/>
                </a:lnTo>
                <a:lnTo>
                  <a:pt x="65320" y="0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0"/>
          <p:cNvSpPr/>
          <p:nvPr/>
        </p:nvSpPr>
        <p:spPr>
          <a:xfrm>
            <a:off x="7812928" y="1290000"/>
            <a:ext cx="1331054" cy="199341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75318" y="1393465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4601500" y="2580278"/>
            <a:ext cx="3822300" cy="14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type="title"/>
          </p:nvPr>
        </p:nvSpPr>
        <p:spPr>
          <a:xfrm>
            <a:off x="4601500" y="1075442"/>
            <a:ext cx="3822300" cy="173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rgbClr val="F668B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5" name="Google Shape;25;p3"/>
          <p:cNvGrpSpPr/>
          <p:nvPr/>
        </p:nvGrpSpPr>
        <p:grpSpPr>
          <a:xfrm>
            <a:off x="-6325" y="2342949"/>
            <a:ext cx="3804912" cy="2430786"/>
            <a:chOff x="-6325" y="2342949"/>
            <a:chExt cx="3804912" cy="2430786"/>
          </a:xfrm>
        </p:grpSpPr>
        <p:sp>
          <p:nvSpPr>
            <p:cNvPr id="26" name="Google Shape;26;p3"/>
            <p:cNvSpPr/>
            <p:nvPr/>
          </p:nvSpPr>
          <p:spPr>
            <a:xfrm>
              <a:off x="1299232" y="2342949"/>
              <a:ext cx="2348175" cy="203175"/>
            </a:xfrm>
            <a:custGeom>
              <a:rect b="b" l="l" r="r" t="t"/>
              <a:pathLst>
                <a:path extrusionOk="0" h="12008" w="138781">
                  <a:moveTo>
                    <a:pt x="1" y="0"/>
                  </a:moveTo>
                  <a:lnTo>
                    <a:pt x="138780" y="0"/>
                  </a:lnTo>
                  <a:lnTo>
                    <a:pt x="138780" y="12007"/>
                  </a:lnTo>
                  <a:lnTo>
                    <a:pt x="1" y="12007"/>
                  </a:lnTo>
                  <a:close/>
                </a:path>
              </a:pathLst>
            </a:custGeom>
            <a:gradFill>
              <a:gsLst>
                <a:gs pos="0">
                  <a:srgbClr val="F64E81"/>
                </a:gs>
                <a:gs pos="100000">
                  <a:srgbClr val="D86ED5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446931" y="3408392"/>
              <a:ext cx="2348158" cy="203175"/>
            </a:xfrm>
            <a:custGeom>
              <a:rect b="b" l="l" r="r" t="t"/>
              <a:pathLst>
                <a:path extrusionOk="0" h="12008" w="138780">
                  <a:moveTo>
                    <a:pt x="0" y="1"/>
                  </a:moveTo>
                  <a:lnTo>
                    <a:pt x="138780" y="1"/>
                  </a:lnTo>
                  <a:lnTo>
                    <a:pt x="138780" y="12008"/>
                  </a:lnTo>
                  <a:lnTo>
                    <a:pt x="0" y="12008"/>
                  </a:lnTo>
                  <a:close/>
                </a:path>
              </a:pathLst>
            </a:custGeom>
            <a:gradFill>
              <a:gsLst>
                <a:gs pos="0">
                  <a:srgbClr val="45FFFF"/>
                </a:gs>
                <a:gs pos="100000">
                  <a:srgbClr val="0083F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73981" y="3936721"/>
              <a:ext cx="672502" cy="204749"/>
            </a:xfrm>
            <a:custGeom>
              <a:rect b="b" l="l" r="r" t="t"/>
              <a:pathLst>
                <a:path extrusionOk="0" h="12101" w="39746">
                  <a:moveTo>
                    <a:pt x="1" y="1"/>
                  </a:moveTo>
                  <a:lnTo>
                    <a:pt x="39745" y="1"/>
                  </a:lnTo>
                  <a:lnTo>
                    <a:pt x="39745" y="12101"/>
                  </a:lnTo>
                  <a:lnTo>
                    <a:pt x="1" y="12101"/>
                  </a:lnTo>
                  <a:close/>
                </a:path>
              </a:pathLst>
            </a:custGeom>
            <a:gradFill>
              <a:gsLst>
                <a:gs pos="0">
                  <a:srgbClr val="E766DB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908727" y="2872649"/>
              <a:ext cx="1515051" cy="204736"/>
            </a:xfrm>
            <a:custGeom>
              <a:rect b="b" l="l" r="r" t="t"/>
              <a:pathLst>
                <a:path extrusionOk="0" h="12008" w="89542">
                  <a:moveTo>
                    <a:pt x="0" y="1"/>
                  </a:moveTo>
                  <a:lnTo>
                    <a:pt x="0" y="12008"/>
                  </a:lnTo>
                  <a:lnTo>
                    <a:pt x="89541" y="12008"/>
                  </a:lnTo>
                  <a:lnTo>
                    <a:pt x="89541" y="1"/>
                  </a:lnTo>
                  <a:close/>
                </a:path>
              </a:pathLst>
            </a:custGeom>
            <a:solidFill>
              <a:srgbClr val="2527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-6325" y="2872649"/>
              <a:ext cx="1513477" cy="204736"/>
            </a:xfrm>
            <a:custGeom>
              <a:rect b="b" l="l" r="r" t="t"/>
              <a:pathLst>
                <a:path extrusionOk="0" h="12008" w="89449">
                  <a:moveTo>
                    <a:pt x="0" y="1"/>
                  </a:moveTo>
                  <a:lnTo>
                    <a:pt x="0" y="12008"/>
                  </a:lnTo>
                  <a:lnTo>
                    <a:pt x="89448" y="12008"/>
                  </a:lnTo>
                  <a:lnTo>
                    <a:pt x="89448" y="1"/>
                  </a:lnTo>
                  <a:close/>
                </a:path>
              </a:pathLst>
            </a:custGeom>
            <a:solidFill>
              <a:srgbClr val="2527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450429" y="4568986"/>
              <a:ext cx="2348158" cy="204749"/>
            </a:xfrm>
            <a:custGeom>
              <a:rect b="b" l="l" r="r" t="t"/>
              <a:pathLst>
                <a:path extrusionOk="0" h="12101" w="138780">
                  <a:moveTo>
                    <a:pt x="0" y="1"/>
                  </a:moveTo>
                  <a:lnTo>
                    <a:pt x="138780" y="1"/>
                  </a:lnTo>
                  <a:lnTo>
                    <a:pt x="138780" y="12101"/>
                  </a:lnTo>
                  <a:lnTo>
                    <a:pt x="0" y="12101"/>
                  </a:lnTo>
                  <a:close/>
                </a:path>
              </a:pathLst>
            </a:custGeom>
            <a:gradFill>
              <a:gsLst>
                <a:gs pos="0">
                  <a:srgbClr val="FAE08F"/>
                </a:gs>
                <a:gs pos="100000">
                  <a:srgbClr val="FFC24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36991" y="2342949"/>
              <a:ext cx="719726" cy="203175"/>
            </a:xfrm>
            <a:custGeom>
              <a:rect b="b" l="l" r="r" t="t"/>
              <a:pathLst>
                <a:path extrusionOk="0" h="12008" w="42537">
                  <a:moveTo>
                    <a:pt x="0" y="0"/>
                  </a:moveTo>
                  <a:lnTo>
                    <a:pt x="42537" y="0"/>
                  </a:lnTo>
                  <a:lnTo>
                    <a:pt x="42537" y="12007"/>
                  </a:lnTo>
                  <a:lnTo>
                    <a:pt x="0" y="12007"/>
                  </a:lnTo>
                  <a:close/>
                </a:path>
              </a:pathLst>
            </a:custGeom>
            <a:solidFill>
              <a:srgbClr val="FFCF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73981" y="4466620"/>
              <a:ext cx="1326071" cy="204749"/>
            </a:xfrm>
            <a:custGeom>
              <a:rect b="b" l="l" r="r" t="t"/>
              <a:pathLst>
                <a:path extrusionOk="0" h="12101" w="78373">
                  <a:moveTo>
                    <a:pt x="1" y="1"/>
                  </a:moveTo>
                  <a:lnTo>
                    <a:pt x="78373" y="1"/>
                  </a:lnTo>
                  <a:lnTo>
                    <a:pt x="78373" y="12101"/>
                  </a:lnTo>
                  <a:lnTo>
                    <a:pt x="1" y="12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154346" y="3936721"/>
              <a:ext cx="1990672" cy="204749"/>
            </a:xfrm>
            <a:custGeom>
              <a:rect b="b" l="l" r="r" t="t"/>
              <a:pathLst>
                <a:path extrusionOk="0" h="12101" w="117652">
                  <a:moveTo>
                    <a:pt x="1" y="1"/>
                  </a:moveTo>
                  <a:lnTo>
                    <a:pt x="117651" y="1"/>
                  </a:lnTo>
                  <a:lnTo>
                    <a:pt x="117651" y="12101"/>
                  </a:lnTo>
                  <a:lnTo>
                    <a:pt x="1" y="12101"/>
                  </a:lnTo>
                  <a:close/>
                </a:path>
              </a:pathLst>
            </a:custGeom>
            <a:gradFill>
              <a:gsLst>
                <a:gs pos="0">
                  <a:srgbClr val="F64E81"/>
                </a:gs>
                <a:gs pos="100000">
                  <a:srgbClr val="D86ED5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5" name="Google Shape;35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0425" y="2491653"/>
              <a:ext cx="699875" cy="204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407993" y="3283246"/>
              <a:ext cx="1210375" cy="192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" name="Google Shape;37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wo columns">
  <p:cSld name="TITLE_AND_TWO_COLUMNS_2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"/>
          <p:cNvSpPr txBox="1"/>
          <p:nvPr>
            <p:ph type="title"/>
          </p:nvPr>
        </p:nvSpPr>
        <p:spPr>
          <a:xfrm>
            <a:off x="1607072" y="752708"/>
            <a:ext cx="266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3" name="Google Shape;203;p21"/>
          <p:cNvSpPr txBox="1"/>
          <p:nvPr>
            <p:ph idx="1" type="subTitle"/>
          </p:nvPr>
        </p:nvSpPr>
        <p:spPr>
          <a:xfrm>
            <a:off x="4608575" y="834470"/>
            <a:ext cx="36006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1"/>
          <p:cNvSpPr txBox="1"/>
          <p:nvPr>
            <p:ph idx="2" type="subTitle"/>
          </p:nvPr>
        </p:nvSpPr>
        <p:spPr>
          <a:xfrm>
            <a:off x="4608575" y="3049443"/>
            <a:ext cx="36006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1"/>
          <p:cNvSpPr txBox="1"/>
          <p:nvPr>
            <p:ph idx="3" type="title"/>
          </p:nvPr>
        </p:nvSpPr>
        <p:spPr>
          <a:xfrm>
            <a:off x="1607072" y="2962119"/>
            <a:ext cx="266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6" name="Google Shape;206;p21"/>
          <p:cNvSpPr/>
          <p:nvPr/>
        </p:nvSpPr>
        <p:spPr>
          <a:xfrm flipH="1">
            <a:off x="151" y="2343150"/>
            <a:ext cx="1525897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1"/>
          <p:cNvSpPr/>
          <p:nvPr/>
        </p:nvSpPr>
        <p:spPr>
          <a:xfrm flipH="1">
            <a:off x="36188" y="3407603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1"/>
          <p:cNvSpPr/>
          <p:nvPr/>
        </p:nvSpPr>
        <p:spPr>
          <a:xfrm flipH="1">
            <a:off x="88" y="2880125"/>
            <a:ext cx="916462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1"/>
          <p:cNvSpPr/>
          <p:nvPr/>
        </p:nvSpPr>
        <p:spPr>
          <a:xfrm flipH="1">
            <a:off x="-114" y="4566950"/>
            <a:ext cx="1374963" cy="204749"/>
          </a:xfrm>
          <a:custGeom>
            <a:rect b="b" l="l" r="r" t="t"/>
            <a:pathLst>
              <a:path extrusionOk="0" h="12101" w="138780">
                <a:moveTo>
                  <a:pt x="0" y="1"/>
                </a:moveTo>
                <a:lnTo>
                  <a:pt x="138780" y="1"/>
                </a:lnTo>
                <a:lnTo>
                  <a:pt x="138780" y="12101"/>
                </a:lnTo>
                <a:lnTo>
                  <a:pt x="0" y="12101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1"/>
          <p:cNvSpPr/>
          <p:nvPr/>
        </p:nvSpPr>
        <p:spPr>
          <a:xfrm flipH="1">
            <a:off x="1225224" y="4464592"/>
            <a:ext cx="1326071" cy="204749"/>
          </a:xfrm>
          <a:custGeom>
            <a:rect b="b" l="l" r="r" t="t"/>
            <a:pathLst>
              <a:path extrusionOk="0" h="12101" w="78373">
                <a:moveTo>
                  <a:pt x="1" y="1"/>
                </a:moveTo>
                <a:lnTo>
                  <a:pt x="78373" y="1"/>
                </a:lnTo>
                <a:lnTo>
                  <a:pt x="78373" y="12101"/>
                </a:lnTo>
                <a:lnTo>
                  <a:pt x="1" y="1210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1"/>
          <p:cNvSpPr/>
          <p:nvPr/>
        </p:nvSpPr>
        <p:spPr>
          <a:xfrm flipH="1">
            <a:off x="-27" y="3935075"/>
            <a:ext cx="1670953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175" y="2478200"/>
            <a:ext cx="699875" cy="2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143" y="3283960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TWO_COLUMNS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2"/>
          <p:cNvSpPr txBox="1"/>
          <p:nvPr>
            <p:ph type="title"/>
          </p:nvPr>
        </p:nvSpPr>
        <p:spPr>
          <a:xfrm>
            <a:off x="720300" y="538332"/>
            <a:ext cx="48822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7" name="Google Shape;217;p22"/>
          <p:cNvSpPr txBox="1"/>
          <p:nvPr>
            <p:ph idx="1" type="subTitle"/>
          </p:nvPr>
        </p:nvSpPr>
        <p:spPr>
          <a:xfrm>
            <a:off x="855404" y="2171950"/>
            <a:ext cx="24279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22"/>
          <p:cNvSpPr txBox="1"/>
          <p:nvPr>
            <p:ph idx="2" type="subTitle"/>
          </p:nvPr>
        </p:nvSpPr>
        <p:spPr>
          <a:xfrm>
            <a:off x="855417" y="2512083"/>
            <a:ext cx="1880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22"/>
          <p:cNvSpPr txBox="1"/>
          <p:nvPr>
            <p:ph hasCustomPrompt="1" idx="3" type="title"/>
          </p:nvPr>
        </p:nvSpPr>
        <p:spPr>
          <a:xfrm>
            <a:off x="855405" y="1806849"/>
            <a:ext cx="1524000" cy="49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22"/>
          <p:cNvSpPr txBox="1"/>
          <p:nvPr>
            <p:ph idx="4" type="subTitle"/>
          </p:nvPr>
        </p:nvSpPr>
        <p:spPr>
          <a:xfrm>
            <a:off x="3375203" y="2171950"/>
            <a:ext cx="23958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2"/>
          <p:cNvSpPr txBox="1"/>
          <p:nvPr>
            <p:ph idx="5" type="subTitle"/>
          </p:nvPr>
        </p:nvSpPr>
        <p:spPr>
          <a:xfrm>
            <a:off x="3375204" y="2512083"/>
            <a:ext cx="1880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22"/>
          <p:cNvSpPr txBox="1"/>
          <p:nvPr>
            <p:ph hasCustomPrompt="1" idx="6" type="title"/>
          </p:nvPr>
        </p:nvSpPr>
        <p:spPr>
          <a:xfrm>
            <a:off x="3375204" y="1806849"/>
            <a:ext cx="1524000" cy="4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3" name="Google Shape;223;p22"/>
          <p:cNvSpPr txBox="1"/>
          <p:nvPr>
            <p:ph idx="7" type="subTitle"/>
          </p:nvPr>
        </p:nvSpPr>
        <p:spPr>
          <a:xfrm>
            <a:off x="5891819" y="2171950"/>
            <a:ext cx="23931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22"/>
          <p:cNvSpPr txBox="1"/>
          <p:nvPr>
            <p:ph idx="8" type="subTitle"/>
          </p:nvPr>
        </p:nvSpPr>
        <p:spPr>
          <a:xfrm>
            <a:off x="5887885" y="2512083"/>
            <a:ext cx="1880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22"/>
          <p:cNvSpPr txBox="1"/>
          <p:nvPr>
            <p:ph hasCustomPrompt="1" idx="9" type="title"/>
          </p:nvPr>
        </p:nvSpPr>
        <p:spPr>
          <a:xfrm>
            <a:off x="5887885" y="1806849"/>
            <a:ext cx="1524000" cy="4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6" name="Google Shape;226;p22"/>
          <p:cNvSpPr txBox="1"/>
          <p:nvPr>
            <p:ph idx="13" type="subTitle"/>
          </p:nvPr>
        </p:nvSpPr>
        <p:spPr>
          <a:xfrm>
            <a:off x="855396" y="3762617"/>
            <a:ext cx="23958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22"/>
          <p:cNvSpPr txBox="1"/>
          <p:nvPr>
            <p:ph idx="14" type="subTitle"/>
          </p:nvPr>
        </p:nvSpPr>
        <p:spPr>
          <a:xfrm>
            <a:off x="855396" y="4104131"/>
            <a:ext cx="1880400" cy="8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2"/>
          <p:cNvSpPr txBox="1"/>
          <p:nvPr>
            <p:ph hasCustomPrompt="1" idx="15" type="title"/>
          </p:nvPr>
        </p:nvSpPr>
        <p:spPr>
          <a:xfrm>
            <a:off x="855396" y="3397628"/>
            <a:ext cx="1524000" cy="49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9" name="Google Shape;229;p22"/>
          <p:cNvSpPr txBox="1"/>
          <p:nvPr>
            <p:ph idx="16" type="subTitle"/>
          </p:nvPr>
        </p:nvSpPr>
        <p:spPr>
          <a:xfrm>
            <a:off x="3390744" y="3762617"/>
            <a:ext cx="23958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2"/>
          <p:cNvSpPr txBox="1"/>
          <p:nvPr>
            <p:ph idx="17" type="subTitle"/>
          </p:nvPr>
        </p:nvSpPr>
        <p:spPr>
          <a:xfrm>
            <a:off x="3390744" y="4104131"/>
            <a:ext cx="1880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22"/>
          <p:cNvSpPr txBox="1"/>
          <p:nvPr>
            <p:ph hasCustomPrompt="1" idx="18" type="title"/>
          </p:nvPr>
        </p:nvSpPr>
        <p:spPr>
          <a:xfrm>
            <a:off x="3390744" y="3399428"/>
            <a:ext cx="1524000" cy="4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2" name="Google Shape;232;p22"/>
          <p:cNvSpPr txBox="1"/>
          <p:nvPr>
            <p:ph idx="19" type="subTitle"/>
          </p:nvPr>
        </p:nvSpPr>
        <p:spPr>
          <a:xfrm>
            <a:off x="5887885" y="3762617"/>
            <a:ext cx="23958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22"/>
          <p:cNvSpPr txBox="1"/>
          <p:nvPr>
            <p:ph idx="20" type="subTitle"/>
          </p:nvPr>
        </p:nvSpPr>
        <p:spPr>
          <a:xfrm>
            <a:off x="5887885" y="4104131"/>
            <a:ext cx="1880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22"/>
          <p:cNvSpPr txBox="1"/>
          <p:nvPr>
            <p:ph hasCustomPrompt="1" idx="21" type="title"/>
          </p:nvPr>
        </p:nvSpPr>
        <p:spPr>
          <a:xfrm>
            <a:off x="5887885" y="3399428"/>
            <a:ext cx="1524000" cy="4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35" name="Google Shape;235;p22"/>
          <p:cNvGrpSpPr/>
          <p:nvPr/>
        </p:nvGrpSpPr>
        <p:grpSpPr>
          <a:xfrm>
            <a:off x="5663143" y="225920"/>
            <a:ext cx="3827400" cy="1369111"/>
            <a:chOff x="5663143" y="225920"/>
            <a:chExt cx="3827400" cy="1369111"/>
          </a:xfrm>
        </p:grpSpPr>
        <p:sp>
          <p:nvSpPr>
            <p:cNvPr id="236" name="Google Shape;236;p22"/>
            <p:cNvSpPr/>
            <p:nvPr/>
          </p:nvSpPr>
          <p:spPr>
            <a:xfrm>
              <a:off x="5873324" y="225920"/>
              <a:ext cx="2303848" cy="199363"/>
            </a:xfrm>
            <a:custGeom>
              <a:rect b="b" l="l" r="r" t="t"/>
              <a:pathLst>
                <a:path extrusionOk="0" h="8769" w="101346">
                  <a:moveTo>
                    <a:pt x="1" y="0"/>
                  </a:moveTo>
                  <a:lnTo>
                    <a:pt x="101345" y="0"/>
                  </a:lnTo>
                  <a:lnTo>
                    <a:pt x="101345" y="8769"/>
                  </a:lnTo>
                  <a:lnTo>
                    <a:pt x="1" y="8769"/>
                  </a:lnTo>
                  <a:close/>
                </a:path>
              </a:pathLst>
            </a:custGeom>
            <a:gradFill>
              <a:gsLst>
                <a:gs pos="0">
                  <a:srgbClr val="45FFFF"/>
                </a:gs>
                <a:gs pos="100000">
                  <a:srgbClr val="0083F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2"/>
            <p:cNvSpPr/>
            <p:nvPr/>
          </p:nvSpPr>
          <p:spPr>
            <a:xfrm>
              <a:off x="6862233" y="1394121"/>
              <a:ext cx="2305371" cy="200909"/>
            </a:xfrm>
            <a:custGeom>
              <a:rect b="b" l="l" r="r" t="t"/>
              <a:pathLst>
                <a:path extrusionOk="0" h="8837" w="101413">
                  <a:moveTo>
                    <a:pt x="0" y="1"/>
                  </a:moveTo>
                  <a:lnTo>
                    <a:pt x="101413" y="1"/>
                  </a:lnTo>
                  <a:lnTo>
                    <a:pt x="101413" y="8837"/>
                  </a:lnTo>
                  <a:lnTo>
                    <a:pt x="0" y="8837"/>
                  </a:lnTo>
                  <a:close/>
                </a:path>
              </a:pathLst>
            </a:custGeom>
            <a:gradFill>
              <a:gsLst>
                <a:gs pos="0">
                  <a:srgbClr val="FAE08F"/>
                </a:gs>
                <a:gs pos="100000">
                  <a:srgbClr val="FFC24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8373376" y="1287494"/>
              <a:ext cx="1117166" cy="200909"/>
            </a:xfrm>
            <a:custGeom>
              <a:rect b="b" l="l" r="r" t="t"/>
              <a:pathLst>
                <a:path extrusionOk="0" h="8837" w="49144">
                  <a:moveTo>
                    <a:pt x="1" y="1"/>
                  </a:moveTo>
                  <a:lnTo>
                    <a:pt x="49144" y="1"/>
                  </a:lnTo>
                  <a:lnTo>
                    <a:pt x="49144" y="8837"/>
                  </a:lnTo>
                  <a:lnTo>
                    <a:pt x="1" y="883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trike="sngStrike"/>
            </a:p>
          </p:txBody>
        </p:sp>
        <p:sp>
          <p:nvSpPr>
            <p:cNvPr id="239" name="Google Shape;239;p22"/>
            <p:cNvSpPr/>
            <p:nvPr/>
          </p:nvSpPr>
          <p:spPr>
            <a:xfrm>
              <a:off x="6571735" y="757541"/>
              <a:ext cx="1953085" cy="199363"/>
            </a:xfrm>
            <a:custGeom>
              <a:rect b="b" l="l" r="r" t="t"/>
              <a:pathLst>
                <a:path extrusionOk="0" h="8769" w="85916">
                  <a:moveTo>
                    <a:pt x="1" y="0"/>
                  </a:moveTo>
                  <a:lnTo>
                    <a:pt x="85916" y="0"/>
                  </a:lnTo>
                  <a:lnTo>
                    <a:pt x="85916" y="8769"/>
                  </a:lnTo>
                  <a:lnTo>
                    <a:pt x="1" y="8769"/>
                  </a:lnTo>
                  <a:close/>
                </a:path>
              </a:pathLst>
            </a:custGeom>
            <a:gradFill>
              <a:gsLst>
                <a:gs pos="0">
                  <a:srgbClr val="E766DB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40" name="Google Shape;240;p2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5663143" y="641989"/>
              <a:ext cx="1210375" cy="192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1" name="Google Shape;241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hree columns">
  <p:cSld name="TITLE_AND_TWO_COLUMNS_1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/>
          <p:nvPr>
            <p:ph type="title"/>
          </p:nvPr>
        </p:nvSpPr>
        <p:spPr>
          <a:xfrm>
            <a:off x="718300" y="538325"/>
            <a:ext cx="49095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4" name="Google Shape;244;p23"/>
          <p:cNvSpPr txBox="1"/>
          <p:nvPr>
            <p:ph idx="1" type="subTitle"/>
          </p:nvPr>
        </p:nvSpPr>
        <p:spPr>
          <a:xfrm>
            <a:off x="718305" y="1508099"/>
            <a:ext cx="24279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23"/>
          <p:cNvSpPr txBox="1"/>
          <p:nvPr>
            <p:ph idx="2" type="subTitle"/>
          </p:nvPr>
        </p:nvSpPr>
        <p:spPr>
          <a:xfrm>
            <a:off x="718339" y="1847005"/>
            <a:ext cx="2427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23"/>
          <p:cNvSpPr txBox="1"/>
          <p:nvPr>
            <p:ph idx="3" type="subTitle"/>
          </p:nvPr>
        </p:nvSpPr>
        <p:spPr>
          <a:xfrm>
            <a:off x="3385316" y="2565134"/>
            <a:ext cx="24324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23"/>
          <p:cNvSpPr txBox="1"/>
          <p:nvPr>
            <p:ph idx="4" type="subTitle"/>
          </p:nvPr>
        </p:nvSpPr>
        <p:spPr>
          <a:xfrm>
            <a:off x="3385315" y="2907069"/>
            <a:ext cx="2427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23"/>
          <p:cNvSpPr txBox="1"/>
          <p:nvPr>
            <p:ph idx="5" type="subTitle"/>
          </p:nvPr>
        </p:nvSpPr>
        <p:spPr>
          <a:xfrm>
            <a:off x="6025019" y="3626189"/>
            <a:ext cx="24324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23"/>
          <p:cNvSpPr txBox="1"/>
          <p:nvPr>
            <p:ph idx="6" type="subTitle"/>
          </p:nvPr>
        </p:nvSpPr>
        <p:spPr>
          <a:xfrm>
            <a:off x="6021075" y="3968124"/>
            <a:ext cx="2427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23"/>
          <p:cNvSpPr/>
          <p:nvPr/>
        </p:nvSpPr>
        <p:spPr>
          <a:xfrm flipH="1">
            <a:off x="36165" y="3406818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3"/>
          <p:cNvSpPr/>
          <p:nvPr/>
        </p:nvSpPr>
        <p:spPr>
          <a:xfrm flipH="1">
            <a:off x="1878770" y="3932809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3"/>
          <p:cNvSpPr/>
          <p:nvPr/>
        </p:nvSpPr>
        <p:spPr>
          <a:xfrm flipH="1">
            <a:off x="-138" y="4565513"/>
            <a:ext cx="1374963" cy="204749"/>
          </a:xfrm>
          <a:custGeom>
            <a:rect b="b" l="l" r="r" t="t"/>
            <a:pathLst>
              <a:path extrusionOk="0" h="12101" w="138780">
                <a:moveTo>
                  <a:pt x="0" y="1"/>
                </a:moveTo>
                <a:lnTo>
                  <a:pt x="138780" y="1"/>
                </a:lnTo>
                <a:lnTo>
                  <a:pt x="138780" y="12101"/>
                </a:lnTo>
                <a:lnTo>
                  <a:pt x="0" y="12101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3"/>
          <p:cNvSpPr/>
          <p:nvPr/>
        </p:nvSpPr>
        <p:spPr>
          <a:xfrm flipH="1">
            <a:off x="1225201" y="4463139"/>
            <a:ext cx="1326071" cy="204749"/>
          </a:xfrm>
          <a:custGeom>
            <a:rect b="b" l="l" r="r" t="t"/>
            <a:pathLst>
              <a:path extrusionOk="0" h="12101" w="78373">
                <a:moveTo>
                  <a:pt x="1" y="1"/>
                </a:moveTo>
                <a:lnTo>
                  <a:pt x="78373" y="1"/>
                </a:lnTo>
                <a:lnTo>
                  <a:pt x="78373" y="12101"/>
                </a:lnTo>
                <a:lnTo>
                  <a:pt x="1" y="1210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3"/>
          <p:cNvSpPr/>
          <p:nvPr/>
        </p:nvSpPr>
        <p:spPr>
          <a:xfrm flipH="1">
            <a:off x="-51" y="3932800"/>
            <a:ext cx="1670953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0218" y="3277454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3"/>
          <p:cNvSpPr/>
          <p:nvPr/>
        </p:nvSpPr>
        <p:spPr>
          <a:xfrm>
            <a:off x="5785774" y="757525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3"/>
          <p:cNvSpPr/>
          <p:nvPr/>
        </p:nvSpPr>
        <p:spPr>
          <a:xfrm>
            <a:off x="7225855" y="225935"/>
            <a:ext cx="1484910" cy="200909"/>
          </a:xfrm>
          <a:custGeom>
            <a:rect b="b" l="l" r="r" t="t"/>
            <a:pathLst>
              <a:path extrusionOk="0" h="8837" w="65321">
                <a:moveTo>
                  <a:pt x="1" y="0"/>
                </a:moveTo>
                <a:lnTo>
                  <a:pt x="1" y="8836"/>
                </a:lnTo>
                <a:lnTo>
                  <a:pt x="65321" y="8836"/>
                </a:lnTo>
                <a:lnTo>
                  <a:pt x="65321" y="0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3"/>
          <p:cNvSpPr/>
          <p:nvPr/>
        </p:nvSpPr>
        <p:spPr>
          <a:xfrm>
            <a:off x="5345423" y="225935"/>
            <a:ext cx="1484910" cy="200909"/>
          </a:xfrm>
          <a:custGeom>
            <a:rect b="b" l="l" r="r" t="t"/>
            <a:pathLst>
              <a:path extrusionOk="0" h="8837" w="65321">
                <a:moveTo>
                  <a:pt x="0" y="0"/>
                </a:moveTo>
                <a:lnTo>
                  <a:pt x="0" y="8836"/>
                </a:lnTo>
                <a:lnTo>
                  <a:pt x="65320" y="8836"/>
                </a:lnTo>
                <a:lnTo>
                  <a:pt x="65320" y="0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3"/>
          <p:cNvSpPr/>
          <p:nvPr/>
        </p:nvSpPr>
        <p:spPr>
          <a:xfrm>
            <a:off x="6774683" y="1810073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3"/>
          <p:cNvSpPr/>
          <p:nvPr/>
        </p:nvSpPr>
        <p:spPr>
          <a:xfrm>
            <a:off x="6484185" y="1289991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1" name="Google Shape;261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46568" y="1393465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ext">
  <p:cSld name="ONE_COLUMN_TEXT_2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4"/>
          <p:cNvSpPr txBox="1"/>
          <p:nvPr>
            <p:ph type="title"/>
          </p:nvPr>
        </p:nvSpPr>
        <p:spPr>
          <a:xfrm>
            <a:off x="720300" y="538325"/>
            <a:ext cx="3881100" cy="7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5" name="Google Shape;265;p24"/>
          <p:cNvSpPr txBox="1"/>
          <p:nvPr>
            <p:ph idx="1" type="subTitle"/>
          </p:nvPr>
        </p:nvSpPr>
        <p:spPr>
          <a:xfrm>
            <a:off x="5118562" y="3401855"/>
            <a:ext cx="3136800" cy="8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66" name="Google Shape;266;p24"/>
          <p:cNvGrpSpPr/>
          <p:nvPr/>
        </p:nvGrpSpPr>
        <p:grpSpPr>
          <a:xfrm>
            <a:off x="7242489" y="228218"/>
            <a:ext cx="1901528" cy="1263929"/>
            <a:chOff x="1666875" y="659700"/>
            <a:chExt cx="2809586" cy="1867507"/>
          </a:xfrm>
        </p:grpSpPr>
        <p:sp>
          <p:nvSpPr>
            <p:cNvPr id="267" name="Google Shape;267;p24"/>
            <p:cNvSpPr/>
            <p:nvPr/>
          </p:nvSpPr>
          <p:spPr>
            <a:xfrm>
              <a:off x="3595895" y="659705"/>
              <a:ext cx="880565" cy="300200"/>
            </a:xfrm>
            <a:custGeom>
              <a:rect b="b" l="l" r="r" t="t"/>
              <a:pathLst>
                <a:path extrusionOk="0" h="12008" w="138781">
                  <a:moveTo>
                    <a:pt x="1" y="0"/>
                  </a:moveTo>
                  <a:lnTo>
                    <a:pt x="138780" y="0"/>
                  </a:lnTo>
                  <a:lnTo>
                    <a:pt x="138780" y="12007"/>
                  </a:lnTo>
                  <a:lnTo>
                    <a:pt x="1" y="12007"/>
                  </a:lnTo>
                  <a:close/>
                </a:path>
              </a:pathLst>
            </a:custGeom>
            <a:gradFill>
              <a:gsLst>
                <a:gs pos="0">
                  <a:srgbClr val="F64E81"/>
                </a:gs>
                <a:gs pos="100000">
                  <a:srgbClr val="D86ED5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2327722" y="2227007"/>
              <a:ext cx="2148661" cy="300200"/>
            </a:xfrm>
            <a:custGeom>
              <a:rect b="b" l="l" r="r" t="t"/>
              <a:pathLst>
                <a:path extrusionOk="0" h="12008" w="138780">
                  <a:moveTo>
                    <a:pt x="0" y="1"/>
                  </a:moveTo>
                  <a:lnTo>
                    <a:pt x="138780" y="1"/>
                  </a:lnTo>
                  <a:lnTo>
                    <a:pt x="138780" y="12008"/>
                  </a:lnTo>
                  <a:lnTo>
                    <a:pt x="0" y="12008"/>
                  </a:lnTo>
                  <a:close/>
                </a:path>
              </a:pathLst>
            </a:custGeom>
            <a:gradFill>
              <a:gsLst>
                <a:gs pos="0">
                  <a:srgbClr val="45FFFF"/>
                </a:gs>
                <a:gs pos="100000">
                  <a:srgbClr val="0083F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1666875" y="1448947"/>
              <a:ext cx="2236225" cy="300200"/>
            </a:xfrm>
            <a:custGeom>
              <a:rect b="b" l="l" r="r" t="t"/>
              <a:pathLst>
                <a:path extrusionOk="0" h="12008" w="89449">
                  <a:moveTo>
                    <a:pt x="0" y="1"/>
                  </a:moveTo>
                  <a:lnTo>
                    <a:pt x="0" y="12008"/>
                  </a:lnTo>
                  <a:lnTo>
                    <a:pt x="89448" y="12008"/>
                  </a:lnTo>
                  <a:lnTo>
                    <a:pt x="89448" y="1"/>
                  </a:lnTo>
                  <a:close/>
                </a:path>
              </a:pathLst>
            </a:custGeom>
            <a:solidFill>
              <a:srgbClr val="2527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4"/>
            <p:cNvSpPr/>
            <p:nvPr/>
          </p:nvSpPr>
          <p:spPr>
            <a:xfrm>
              <a:off x="2174150" y="659700"/>
              <a:ext cx="1063425" cy="300200"/>
            </a:xfrm>
            <a:custGeom>
              <a:rect b="b" l="l" r="r" t="t"/>
              <a:pathLst>
                <a:path extrusionOk="0" h="12008" w="42537">
                  <a:moveTo>
                    <a:pt x="0" y="0"/>
                  </a:moveTo>
                  <a:lnTo>
                    <a:pt x="42537" y="0"/>
                  </a:lnTo>
                  <a:lnTo>
                    <a:pt x="42537" y="12007"/>
                  </a:lnTo>
                  <a:lnTo>
                    <a:pt x="0" y="12007"/>
                  </a:lnTo>
                  <a:close/>
                </a:path>
              </a:pathLst>
            </a:custGeom>
            <a:gradFill>
              <a:gsLst>
                <a:gs pos="0">
                  <a:srgbClr val="FAE08F"/>
                </a:gs>
                <a:gs pos="100000">
                  <a:srgbClr val="FFC24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1" name="Google Shape;27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00150" y="373146"/>
            <a:ext cx="699875" cy="2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9993" y="1189984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ext 1">
  <p:cSld name="ONE_COLUMN_TEXT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/>
          <p:nvPr>
            <p:ph type="title"/>
          </p:nvPr>
        </p:nvSpPr>
        <p:spPr>
          <a:xfrm>
            <a:off x="4601500" y="1408419"/>
            <a:ext cx="2866200" cy="16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6" name="Google Shape;276;p25"/>
          <p:cNvSpPr txBox="1"/>
          <p:nvPr>
            <p:ph idx="1" type="subTitle"/>
          </p:nvPr>
        </p:nvSpPr>
        <p:spPr>
          <a:xfrm>
            <a:off x="4604400" y="2910735"/>
            <a:ext cx="3819300" cy="20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25"/>
          <p:cNvSpPr/>
          <p:nvPr/>
        </p:nvSpPr>
        <p:spPr>
          <a:xfrm flipH="1">
            <a:off x="-66802" y="2348150"/>
            <a:ext cx="1610900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5"/>
          <p:cNvSpPr/>
          <p:nvPr/>
        </p:nvSpPr>
        <p:spPr>
          <a:xfrm flipH="1">
            <a:off x="36188" y="3407815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5"/>
          <p:cNvSpPr/>
          <p:nvPr/>
        </p:nvSpPr>
        <p:spPr>
          <a:xfrm flipH="1">
            <a:off x="1878793" y="3938231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5"/>
          <p:cNvSpPr/>
          <p:nvPr/>
        </p:nvSpPr>
        <p:spPr>
          <a:xfrm flipH="1">
            <a:off x="-66844" y="2877425"/>
            <a:ext cx="983395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5"/>
          <p:cNvSpPr/>
          <p:nvPr/>
        </p:nvSpPr>
        <p:spPr>
          <a:xfrm flipH="1">
            <a:off x="1318131" y="2877416"/>
            <a:ext cx="1513477" cy="203175"/>
          </a:xfrm>
          <a:custGeom>
            <a:rect b="b" l="l" r="r" t="t"/>
            <a:pathLst>
              <a:path extrusionOk="0" h="12008" w="89449">
                <a:moveTo>
                  <a:pt x="0" y="1"/>
                </a:moveTo>
                <a:lnTo>
                  <a:pt x="0" y="12008"/>
                </a:lnTo>
                <a:lnTo>
                  <a:pt x="89448" y="12008"/>
                </a:lnTo>
                <a:lnTo>
                  <a:pt x="89448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5"/>
          <p:cNvSpPr/>
          <p:nvPr/>
        </p:nvSpPr>
        <p:spPr>
          <a:xfrm flipH="1">
            <a:off x="-66728" y="4566025"/>
            <a:ext cx="1441577" cy="204749"/>
          </a:xfrm>
          <a:custGeom>
            <a:rect b="b" l="l" r="r" t="t"/>
            <a:pathLst>
              <a:path extrusionOk="0" h="12101" w="138780">
                <a:moveTo>
                  <a:pt x="0" y="1"/>
                </a:moveTo>
                <a:lnTo>
                  <a:pt x="138780" y="1"/>
                </a:lnTo>
                <a:lnTo>
                  <a:pt x="138780" y="12101"/>
                </a:lnTo>
                <a:lnTo>
                  <a:pt x="0" y="12101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5"/>
          <p:cNvSpPr/>
          <p:nvPr/>
        </p:nvSpPr>
        <p:spPr>
          <a:xfrm flipH="1">
            <a:off x="1786609" y="2348147"/>
            <a:ext cx="719726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5"/>
          <p:cNvSpPr/>
          <p:nvPr/>
        </p:nvSpPr>
        <p:spPr>
          <a:xfrm flipH="1">
            <a:off x="1225224" y="4463659"/>
            <a:ext cx="1326071" cy="204749"/>
          </a:xfrm>
          <a:custGeom>
            <a:rect b="b" l="l" r="r" t="t"/>
            <a:pathLst>
              <a:path extrusionOk="0" h="12101" w="78373">
                <a:moveTo>
                  <a:pt x="1" y="1"/>
                </a:moveTo>
                <a:lnTo>
                  <a:pt x="78373" y="1"/>
                </a:lnTo>
                <a:lnTo>
                  <a:pt x="78373" y="12101"/>
                </a:lnTo>
                <a:lnTo>
                  <a:pt x="1" y="1210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5"/>
          <p:cNvSpPr/>
          <p:nvPr/>
        </p:nvSpPr>
        <p:spPr>
          <a:xfrm flipH="1">
            <a:off x="-66794" y="3938225"/>
            <a:ext cx="1737720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25" y="2483200"/>
            <a:ext cx="699875" cy="2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143" y="3284173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TITLE_1_2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6"/>
          <p:cNvSpPr txBox="1"/>
          <p:nvPr>
            <p:ph type="ctrTitle"/>
          </p:nvPr>
        </p:nvSpPr>
        <p:spPr>
          <a:xfrm>
            <a:off x="4606318" y="1014003"/>
            <a:ext cx="4451700" cy="25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1" name="Google Shape;291;p26"/>
          <p:cNvSpPr txBox="1"/>
          <p:nvPr>
            <p:ph hasCustomPrompt="1" idx="2" type="title"/>
          </p:nvPr>
        </p:nvSpPr>
        <p:spPr>
          <a:xfrm>
            <a:off x="1696313" y="460266"/>
            <a:ext cx="2910000" cy="17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rgbClr val="F668B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2" name="Google Shape;292;p26"/>
          <p:cNvSpPr/>
          <p:nvPr/>
        </p:nvSpPr>
        <p:spPr>
          <a:xfrm>
            <a:off x="962228" y="3407397"/>
            <a:ext cx="2348175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6"/>
          <p:cNvSpPr/>
          <p:nvPr/>
        </p:nvSpPr>
        <p:spPr>
          <a:xfrm>
            <a:off x="280777" y="4467353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6"/>
          <p:cNvSpPr/>
          <p:nvPr/>
        </p:nvSpPr>
        <p:spPr>
          <a:xfrm>
            <a:off x="3" y="4997332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6"/>
          <p:cNvSpPr/>
          <p:nvPr/>
        </p:nvSpPr>
        <p:spPr>
          <a:xfrm>
            <a:off x="766964" y="3937366"/>
            <a:ext cx="1513477" cy="203175"/>
          </a:xfrm>
          <a:custGeom>
            <a:rect b="b" l="l" r="r" t="t"/>
            <a:pathLst>
              <a:path extrusionOk="0" h="12008" w="89449">
                <a:moveTo>
                  <a:pt x="0" y="1"/>
                </a:moveTo>
                <a:lnTo>
                  <a:pt x="0" y="12008"/>
                </a:lnTo>
                <a:lnTo>
                  <a:pt x="89448" y="12008"/>
                </a:lnTo>
                <a:lnTo>
                  <a:pt x="89448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6"/>
          <p:cNvSpPr/>
          <p:nvPr/>
        </p:nvSpPr>
        <p:spPr>
          <a:xfrm>
            <a:off x="-12" y="3407397"/>
            <a:ext cx="719726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6"/>
          <p:cNvSpPr/>
          <p:nvPr/>
        </p:nvSpPr>
        <p:spPr>
          <a:xfrm>
            <a:off x="1084692" y="4995582"/>
            <a:ext cx="1990672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8" name="Google Shape;298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81993" y="4371326"/>
            <a:ext cx="1210375" cy="192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9" name="Google Shape;299;p26"/>
          <p:cNvGrpSpPr/>
          <p:nvPr/>
        </p:nvGrpSpPr>
        <p:grpSpPr>
          <a:xfrm>
            <a:off x="7333313" y="225922"/>
            <a:ext cx="1987326" cy="734779"/>
            <a:chOff x="2174150" y="979440"/>
            <a:chExt cx="2936357" cy="1085666"/>
          </a:xfrm>
        </p:grpSpPr>
        <p:sp>
          <p:nvSpPr>
            <p:cNvPr id="300" name="Google Shape;300;p26"/>
            <p:cNvSpPr/>
            <p:nvPr/>
          </p:nvSpPr>
          <p:spPr>
            <a:xfrm>
              <a:off x="3595895" y="979445"/>
              <a:ext cx="880565" cy="300200"/>
            </a:xfrm>
            <a:custGeom>
              <a:rect b="b" l="l" r="r" t="t"/>
              <a:pathLst>
                <a:path extrusionOk="0" h="12008" w="138781">
                  <a:moveTo>
                    <a:pt x="1" y="0"/>
                  </a:moveTo>
                  <a:lnTo>
                    <a:pt x="138780" y="0"/>
                  </a:lnTo>
                  <a:lnTo>
                    <a:pt x="138780" y="12007"/>
                  </a:lnTo>
                  <a:lnTo>
                    <a:pt x="1" y="12007"/>
                  </a:lnTo>
                  <a:close/>
                </a:path>
              </a:pathLst>
            </a:custGeom>
            <a:gradFill>
              <a:gsLst>
                <a:gs pos="0">
                  <a:srgbClr val="F64E81"/>
                </a:gs>
                <a:gs pos="100000">
                  <a:srgbClr val="D86ED5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2961846" y="1764906"/>
              <a:ext cx="2148661" cy="300200"/>
            </a:xfrm>
            <a:custGeom>
              <a:rect b="b" l="l" r="r" t="t"/>
              <a:pathLst>
                <a:path extrusionOk="0" h="12008" w="138780">
                  <a:moveTo>
                    <a:pt x="0" y="1"/>
                  </a:moveTo>
                  <a:lnTo>
                    <a:pt x="138780" y="1"/>
                  </a:lnTo>
                  <a:lnTo>
                    <a:pt x="138780" y="12008"/>
                  </a:lnTo>
                  <a:lnTo>
                    <a:pt x="0" y="12008"/>
                  </a:lnTo>
                  <a:close/>
                </a:path>
              </a:pathLst>
            </a:custGeom>
            <a:gradFill>
              <a:gsLst>
                <a:gs pos="0">
                  <a:srgbClr val="45FFFF"/>
                </a:gs>
                <a:gs pos="100000">
                  <a:srgbClr val="0083F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2174150" y="979440"/>
              <a:ext cx="1063425" cy="300200"/>
            </a:xfrm>
            <a:custGeom>
              <a:rect b="b" l="l" r="r" t="t"/>
              <a:pathLst>
                <a:path extrusionOk="0" h="12008" w="42537">
                  <a:moveTo>
                    <a:pt x="0" y="0"/>
                  </a:moveTo>
                  <a:lnTo>
                    <a:pt x="42537" y="0"/>
                  </a:lnTo>
                  <a:lnTo>
                    <a:pt x="42537" y="12007"/>
                  </a:lnTo>
                  <a:lnTo>
                    <a:pt x="0" y="12007"/>
                  </a:lnTo>
                  <a:close/>
                </a:path>
              </a:pathLst>
            </a:custGeom>
            <a:gradFill>
              <a:gsLst>
                <a:gs pos="0">
                  <a:srgbClr val="FAE08F"/>
                </a:gs>
                <a:gs pos="100000">
                  <a:srgbClr val="FFC24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03" name="Google Shape;30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0093" y="3841338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6"/>
          <p:cNvSpPr/>
          <p:nvPr/>
        </p:nvSpPr>
        <p:spPr>
          <a:xfrm>
            <a:off x="7437250" y="4467350"/>
            <a:ext cx="1454067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TITLE_1_2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7"/>
          <p:cNvSpPr txBox="1"/>
          <p:nvPr>
            <p:ph type="ctrTitle"/>
          </p:nvPr>
        </p:nvSpPr>
        <p:spPr>
          <a:xfrm>
            <a:off x="756875" y="2091406"/>
            <a:ext cx="3851700" cy="14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8" name="Google Shape;308;p27"/>
          <p:cNvSpPr txBox="1"/>
          <p:nvPr>
            <p:ph hasCustomPrompt="1" idx="2" type="title"/>
          </p:nvPr>
        </p:nvSpPr>
        <p:spPr>
          <a:xfrm>
            <a:off x="748216" y="545845"/>
            <a:ext cx="3851700" cy="173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rgbClr val="F668B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9" name="Google Shape;309;p27"/>
          <p:cNvSpPr/>
          <p:nvPr/>
        </p:nvSpPr>
        <p:spPr>
          <a:xfrm>
            <a:off x="6649878" y="3403872"/>
            <a:ext cx="2348175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7"/>
          <p:cNvSpPr/>
          <p:nvPr/>
        </p:nvSpPr>
        <p:spPr>
          <a:xfrm>
            <a:off x="5791577" y="4468328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7"/>
          <p:cNvSpPr/>
          <p:nvPr/>
        </p:nvSpPr>
        <p:spPr>
          <a:xfrm>
            <a:off x="5624628" y="5000382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7"/>
          <p:cNvSpPr/>
          <p:nvPr/>
        </p:nvSpPr>
        <p:spPr>
          <a:xfrm>
            <a:off x="7259370" y="3936091"/>
            <a:ext cx="1515051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7"/>
          <p:cNvSpPr/>
          <p:nvPr/>
        </p:nvSpPr>
        <p:spPr>
          <a:xfrm>
            <a:off x="5290764" y="3936091"/>
            <a:ext cx="1513477" cy="203175"/>
          </a:xfrm>
          <a:custGeom>
            <a:rect b="b" l="l" r="r" t="t"/>
            <a:pathLst>
              <a:path extrusionOk="0" h="12008" w="89449">
                <a:moveTo>
                  <a:pt x="0" y="1"/>
                </a:moveTo>
                <a:lnTo>
                  <a:pt x="0" y="12008"/>
                </a:lnTo>
                <a:lnTo>
                  <a:pt x="89448" y="12008"/>
                </a:lnTo>
                <a:lnTo>
                  <a:pt x="89448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7"/>
          <p:cNvSpPr/>
          <p:nvPr/>
        </p:nvSpPr>
        <p:spPr>
          <a:xfrm>
            <a:off x="5687638" y="3403872"/>
            <a:ext cx="719726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7"/>
          <p:cNvSpPr/>
          <p:nvPr/>
        </p:nvSpPr>
        <p:spPr>
          <a:xfrm>
            <a:off x="6504992" y="5000382"/>
            <a:ext cx="1990672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TITLE_1_2_1_1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8"/>
          <p:cNvSpPr txBox="1"/>
          <p:nvPr>
            <p:ph type="ctrTitle"/>
          </p:nvPr>
        </p:nvSpPr>
        <p:spPr>
          <a:xfrm>
            <a:off x="4608575" y="1556325"/>
            <a:ext cx="3339900" cy="20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19" name="Google Shape;319;p28"/>
          <p:cNvSpPr txBox="1"/>
          <p:nvPr>
            <p:ph hasCustomPrompt="1" idx="2" type="title"/>
          </p:nvPr>
        </p:nvSpPr>
        <p:spPr>
          <a:xfrm>
            <a:off x="756875" y="540818"/>
            <a:ext cx="3851700" cy="173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0" name="Google Shape;320;p28"/>
          <p:cNvSpPr/>
          <p:nvPr/>
        </p:nvSpPr>
        <p:spPr>
          <a:xfrm>
            <a:off x="1299232" y="2877422"/>
            <a:ext cx="2348175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8"/>
          <p:cNvSpPr/>
          <p:nvPr/>
        </p:nvSpPr>
        <p:spPr>
          <a:xfrm>
            <a:off x="440931" y="3941878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8"/>
          <p:cNvSpPr/>
          <p:nvPr/>
        </p:nvSpPr>
        <p:spPr>
          <a:xfrm>
            <a:off x="273981" y="4467394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8"/>
          <p:cNvSpPr/>
          <p:nvPr/>
        </p:nvSpPr>
        <p:spPr>
          <a:xfrm>
            <a:off x="1908724" y="3409641"/>
            <a:ext cx="1515051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8"/>
          <p:cNvSpPr/>
          <p:nvPr/>
        </p:nvSpPr>
        <p:spPr>
          <a:xfrm>
            <a:off x="-6332" y="3409641"/>
            <a:ext cx="1513477" cy="203175"/>
          </a:xfrm>
          <a:custGeom>
            <a:rect b="b" l="l" r="r" t="t"/>
            <a:pathLst>
              <a:path extrusionOk="0" h="12008" w="89449">
                <a:moveTo>
                  <a:pt x="0" y="1"/>
                </a:moveTo>
                <a:lnTo>
                  <a:pt x="0" y="12008"/>
                </a:lnTo>
                <a:lnTo>
                  <a:pt x="89448" y="12008"/>
                </a:lnTo>
                <a:lnTo>
                  <a:pt x="89448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8"/>
          <p:cNvSpPr/>
          <p:nvPr/>
        </p:nvSpPr>
        <p:spPr>
          <a:xfrm>
            <a:off x="336991" y="2877422"/>
            <a:ext cx="719726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solidFill>
            <a:srgbClr val="FFCF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8"/>
          <p:cNvSpPr/>
          <p:nvPr/>
        </p:nvSpPr>
        <p:spPr>
          <a:xfrm>
            <a:off x="1154346" y="4467394"/>
            <a:ext cx="1990672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425" y="3250425"/>
            <a:ext cx="699875" cy="2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1993" y="4050556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TITLE_1_2_1_1_1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9"/>
          <p:cNvSpPr txBox="1"/>
          <p:nvPr>
            <p:ph type="ctrTitle"/>
          </p:nvPr>
        </p:nvSpPr>
        <p:spPr>
          <a:xfrm>
            <a:off x="4608575" y="1147932"/>
            <a:ext cx="2730000" cy="141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2" name="Google Shape;332;p29"/>
          <p:cNvSpPr txBox="1"/>
          <p:nvPr>
            <p:ph hasCustomPrompt="1" idx="2" type="title"/>
          </p:nvPr>
        </p:nvSpPr>
        <p:spPr>
          <a:xfrm>
            <a:off x="756875" y="1060574"/>
            <a:ext cx="3851700" cy="173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3" name="Google Shape;333;p29"/>
          <p:cNvSpPr/>
          <p:nvPr/>
        </p:nvSpPr>
        <p:spPr>
          <a:xfrm>
            <a:off x="6649878" y="3407397"/>
            <a:ext cx="2348175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9"/>
          <p:cNvSpPr/>
          <p:nvPr/>
        </p:nvSpPr>
        <p:spPr>
          <a:xfrm>
            <a:off x="5791577" y="4471853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9"/>
          <p:cNvSpPr/>
          <p:nvPr/>
        </p:nvSpPr>
        <p:spPr>
          <a:xfrm>
            <a:off x="5624628" y="5003907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9"/>
          <p:cNvSpPr/>
          <p:nvPr/>
        </p:nvSpPr>
        <p:spPr>
          <a:xfrm>
            <a:off x="7628945" y="3939629"/>
            <a:ext cx="1515051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9"/>
          <p:cNvSpPr/>
          <p:nvPr/>
        </p:nvSpPr>
        <p:spPr>
          <a:xfrm>
            <a:off x="5687638" y="3407397"/>
            <a:ext cx="719726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9"/>
          <p:cNvSpPr/>
          <p:nvPr/>
        </p:nvSpPr>
        <p:spPr>
          <a:xfrm>
            <a:off x="6504992" y="5003907"/>
            <a:ext cx="1990672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9"/>
          <p:cNvSpPr/>
          <p:nvPr/>
        </p:nvSpPr>
        <p:spPr>
          <a:xfrm>
            <a:off x="440931" y="3411903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9"/>
          <p:cNvSpPr/>
          <p:nvPr/>
        </p:nvSpPr>
        <p:spPr>
          <a:xfrm>
            <a:off x="273981" y="3937419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9"/>
          <p:cNvSpPr/>
          <p:nvPr/>
        </p:nvSpPr>
        <p:spPr>
          <a:xfrm>
            <a:off x="-6321" y="4996746"/>
            <a:ext cx="2348158" cy="204749"/>
          </a:xfrm>
          <a:custGeom>
            <a:rect b="b" l="l" r="r" t="t"/>
            <a:pathLst>
              <a:path extrusionOk="0" h="12101" w="138780">
                <a:moveTo>
                  <a:pt x="0" y="1"/>
                </a:moveTo>
                <a:lnTo>
                  <a:pt x="138780" y="1"/>
                </a:lnTo>
                <a:lnTo>
                  <a:pt x="138780" y="12101"/>
                </a:lnTo>
                <a:lnTo>
                  <a:pt x="0" y="12101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9"/>
          <p:cNvSpPr/>
          <p:nvPr/>
        </p:nvSpPr>
        <p:spPr>
          <a:xfrm>
            <a:off x="273981" y="4471680"/>
            <a:ext cx="1326071" cy="204749"/>
          </a:xfrm>
          <a:custGeom>
            <a:rect b="b" l="l" r="r" t="t"/>
            <a:pathLst>
              <a:path extrusionOk="0" h="12101" w="78373">
                <a:moveTo>
                  <a:pt x="1" y="1"/>
                </a:moveTo>
                <a:lnTo>
                  <a:pt x="78373" y="1"/>
                </a:lnTo>
                <a:lnTo>
                  <a:pt x="78373" y="12101"/>
                </a:lnTo>
                <a:lnTo>
                  <a:pt x="1" y="1210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9"/>
          <p:cNvSpPr/>
          <p:nvPr/>
        </p:nvSpPr>
        <p:spPr>
          <a:xfrm>
            <a:off x="1154346" y="3937419"/>
            <a:ext cx="1990672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4" name="Google Shape;344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01993" y="3520581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ix columns">
  <p:cSld name="TITLE_AND_TWO_COLUMNS_1_2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0"/>
          <p:cNvSpPr txBox="1"/>
          <p:nvPr>
            <p:ph type="title"/>
          </p:nvPr>
        </p:nvSpPr>
        <p:spPr>
          <a:xfrm>
            <a:off x="720300" y="538332"/>
            <a:ext cx="48822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8" name="Google Shape;348;p30"/>
          <p:cNvSpPr txBox="1"/>
          <p:nvPr>
            <p:ph idx="1" type="subTitle"/>
          </p:nvPr>
        </p:nvSpPr>
        <p:spPr>
          <a:xfrm>
            <a:off x="855404" y="1790950"/>
            <a:ext cx="1828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30"/>
          <p:cNvSpPr txBox="1"/>
          <p:nvPr>
            <p:ph idx="2" type="subTitle"/>
          </p:nvPr>
        </p:nvSpPr>
        <p:spPr>
          <a:xfrm>
            <a:off x="831825" y="2131168"/>
            <a:ext cx="15171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30"/>
          <p:cNvSpPr txBox="1"/>
          <p:nvPr>
            <p:ph idx="3" type="subTitle"/>
          </p:nvPr>
        </p:nvSpPr>
        <p:spPr>
          <a:xfrm>
            <a:off x="3375203" y="1790950"/>
            <a:ext cx="1828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30"/>
          <p:cNvSpPr txBox="1"/>
          <p:nvPr>
            <p:ph idx="4" type="subTitle"/>
          </p:nvPr>
        </p:nvSpPr>
        <p:spPr>
          <a:xfrm>
            <a:off x="3351604" y="2131161"/>
            <a:ext cx="15180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30"/>
          <p:cNvSpPr txBox="1"/>
          <p:nvPr>
            <p:ph idx="5" type="subTitle"/>
          </p:nvPr>
        </p:nvSpPr>
        <p:spPr>
          <a:xfrm>
            <a:off x="5891819" y="1790950"/>
            <a:ext cx="1828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30"/>
          <p:cNvSpPr txBox="1"/>
          <p:nvPr>
            <p:ph idx="6" type="subTitle"/>
          </p:nvPr>
        </p:nvSpPr>
        <p:spPr>
          <a:xfrm>
            <a:off x="5887885" y="2131161"/>
            <a:ext cx="15180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30"/>
          <p:cNvSpPr txBox="1"/>
          <p:nvPr>
            <p:ph idx="7" type="subTitle"/>
          </p:nvPr>
        </p:nvSpPr>
        <p:spPr>
          <a:xfrm>
            <a:off x="855396" y="3483795"/>
            <a:ext cx="1828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30"/>
          <p:cNvSpPr txBox="1"/>
          <p:nvPr>
            <p:ph idx="8" type="subTitle"/>
          </p:nvPr>
        </p:nvSpPr>
        <p:spPr>
          <a:xfrm>
            <a:off x="855396" y="3824158"/>
            <a:ext cx="1518000" cy="8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30"/>
          <p:cNvSpPr txBox="1"/>
          <p:nvPr>
            <p:ph idx="9" type="subTitle"/>
          </p:nvPr>
        </p:nvSpPr>
        <p:spPr>
          <a:xfrm>
            <a:off x="3390744" y="3483795"/>
            <a:ext cx="1828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30"/>
          <p:cNvSpPr txBox="1"/>
          <p:nvPr>
            <p:ph idx="13" type="subTitle"/>
          </p:nvPr>
        </p:nvSpPr>
        <p:spPr>
          <a:xfrm>
            <a:off x="3390744" y="3826999"/>
            <a:ext cx="15180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30"/>
          <p:cNvSpPr txBox="1"/>
          <p:nvPr>
            <p:ph idx="14" type="subTitle"/>
          </p:nvPr>
        </p:nvSpPr>
        <p:spPr>
          <a:xfrm>
            <a:off x="5887894" y="3483795"/>
            <a:ext cx="1828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30"/>
          <p:cNvSpPr txBox="1"/>
          <p:nvPr>
            <p:ph idx="15" type="subTitle"/>
          </p:nvPr>
        </p:nvSpPr>
        <p:spPr>
          <a:xfrm>
            <a:off x="5887885" y="3826999"/>
            <a:ext cx="1518000" cy="8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0" name="Google Shape;360;p30"/>
          <p:cNvSpPr/>
          <p:nvPr/>
        </p:nvSpPr>
        <p:spPr>
          <a:xfrm>
            <a:off x="6862233" y="758854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0"/>
          <p:cNvSpPr/>
          <p:nvPr/>
        </p:nvSpPr>
        <p:spPr>
          <a:xfrm>
            <a:off x="7569896" y="1287564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0"/>
          <p:cNvSpPr/>
          <p:nvPr/>
        </p:nvSpPr>
        <p:spPr>
          <a:xfrm>
            <a:off x="8373375" y="657000"/>
            <a:ext cx="794167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363" name="Google Shape;363;p30"/>
          <p:cNvSpPr/>
          <p:nvPr/>
        </p:nvSpPr>
        <p:spPr>
          <a:xfrm>
            <a:off x="6571735" y="223991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4" name="Google Shape;364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63143" y="332764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 txBox="1"/>
          <p:nvPr>
            <p:ph type="title"/>
          </p:nvPr>
        </p:nvSpPr>
        <p:spPr>
          <a:xfrm>
            <a:off x="720300" y="539496"/>
            <a:ext cx="77034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4"/>
          <p:cNvSpPr/>
          <p:nvPr/>
        </p:nvSpPr>
        <p:spPr>
          <a:xfrm>
            <a:off x="8303105" y="620950"/>
            <a:ext cx="840967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4"/>
          <p:cNvSpPr/>
          <p:nvPr/>
        </p:nvSpPr>
        <p:spPr>
          <a:xfrm>
            <a:off x="7306526" y="225364"/>
            <a:ext cx="1117166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pic>
        <p:nvPicPr>
          <p:cNvPr id="42" name="Google Shape;4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05868" y="764839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4"/>
          <p:cNvSpPr txBox="1"/>
          <p:nvPr>
            <p:ph idx="1" type="subTitle"/>
          </p:nvPr>
        </p:nvSpPr>
        <p:spPr>
          <a:xfrm>
            <a:off x="720300" y="1230031"/>
            <a:ext cx="7703400" cy="3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 sz="1200"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9pPr>
          </a:lstStyle>
          <a:p/>
        </p:txBody>
      </p:sp>
      <p:sp>
        <p:nvSpPr>
          <p:cNvPr id="44" name="Google Shape;44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four columns 1">
  <p:cSld name="TITLE_AND_TWO_COLUMNS_1_2_1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1"/>
          <p:cNvSpPr txBox="1"/>
          <p:nvPr>
            <p:ph type="title"/>
          </p:nvPr>
        </p:nvSpPr>
        <p:spPr>
          <a:xfrm>
            <a:off x="720300" y="538332"/>
            <a:ext cx="48822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8" name="Google Shape;368;p31"/>
          <p:cNvSpPr txBox="1"/>
          <p:nvPr>
            <p:ph idx="1" type="subTitle"/>
          </p:nvPr>
        </p:nvSpPr>
        <p:spPr>
          <a:xfrm>
            <a:off x="936768" y="2250496"/>
            <a:ext cx="1828800" cy="4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p31"/>
          <p:cNvSpPr txBox="1"/>
          <p:nvPr>
            <p:ph idx="2" type="subTitle"/>
          </p:nvPr>
        </p:nvSpPr>
        <p:spPr>
          <a:xfrm>
            <a:off x="936769" y="2589971"/>
            <a:ext cx="18288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31"/>
          <p:cNvSpPr txBox="1"/>
          <p:nvPr>
            <p:ph idx="3" type="subTitle"/>
          </p:nvPr>
        </p:nvSpPr>
        <p:spPr>
          <a:xfrm>
            <a:off x="6405277" y="1715661"/>
            <a:ext cx="20145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31"/>
          <p:cNvSpPr txBox="1"/>
          <p:nvPr>
            <p:ph idx="4" type="subTitle"/>
          </p:nvPr>
        </p:nvSpPr>
        <p:spPr>
          <a:xfrm>
            <a:off x="6405277" y="2057891"/>
            <a:ext cx="17400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31"/>
          <p:cNvSpPr txBox="1"/>
          <p:nvPr>
            <p:ph idx="5" type="subTitle"/>
          </p:nvPr>
        </p:nvSpPr>
        <p:spPr>
          <a:xfrm>
            <a:off x="936761" y="3430400"/>
            <a:ext cx="2011800" cy="4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3" name="Google Shape;373;p31"/>
          <p:cNvSpPr txBox="1"/>
          <p:nvPr>
            <p:ph idx="6" type="subTitle"/>
          </p:nvPr>
        </p:nvSpPr>
        <p:spPr>
          <a:xfrm>
            <a:off x="936761" y="3774864"/>
            <a:ext cx="1828800" cy="8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31"/>
          <p:cNvSpPr txBox="1"/>
          <p:nvPr>
            <p:ph idx="7" type="subTitle"/>
          </p:nvPr>
        </p:nvSpPr>
        <p:spPr>
          <a:xfrm>
            <a:off x="6405277" y="2883407"/>
            <a:ext cx="2011800" cy="4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31"/>
          <p:cNvSpPr txBox="1"/>
          <p:nvPr>
            <p:ph idx="8" type="subTitle"/>
          </p:nvPr>
        </p:nvSpPr>
        <p:spPr>
          <a:xfrm>
            <a:off x="6405277" y="3231548"/>
            <a:ext cx="18288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76" name="Google Shape;376;p31"/>
          <p:cNvGrpSpPr/>
          <p:nvPr/>
        </p:nvGrpSpPr>
        <p:grpSpPr>
          <a:xfrm>
            <a:off x="7619063" y="225922"/>
            <a:ext cx="1558318" cy="734779"/>
            <a:chOff x="2174150" y="979440"/>
            <a:chExt cx="2302479" cy="1085666"/>
          </a:xfrm>
        </p:grpSpPr>
        <p:sp>
          <p:nvSpPr>
            <p:cNvPr id="377" name="Google Shape;377;p31"/>
            <p:cNvSpPr/>
            <p:nvPr/>
          </p:nvSpPr>
          <p:spPr>
            <a:xfrm>
              <a:off x="3595895" y="979445"/>
              <a:ext cx="880565" cy="300200"/>
            </a:xfrm>
            <a:custGeom>
              <a:rect b="b" l="l" r="r" t="t"/>
              <a:pathLst>
                <a:path extrusionOk="0" h="12008" w="138781">
                  <a:moveTo>
                    <a:pt x="1" y="0"/>
                  </a:moveTo>
                  <a:lnTo>
                    <a:pt x="138780" y="0"/>
                  </a:lnTo>
                  <a:lnTo>
                    <a:pt x="138780" y="12007"/>
                  </a:lnTo>
                  <a:lnTo>
                    <a:pt x="1" y="12007"/>
                  </a:lnTo>
                  <a:close/>
                </a:path>
              </a:pathLst>
            </a:custGeom>
            <a:gradFill>
              <a:gsLst>
                <a:gs pos="0">
                  <a:srgbClr val="F64E81"/>
                </a:gs>
                <a:gs pos="100000">
                  <a:srgbClr val="D86ED5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2961846" y="1764906"/>
              <a:ext cx="1514784" cy="300200"/>
            </a:xfrm>
            <a:custGeom>
              <a:rect b="b" l="l" r="r" t="t"/>
              <a:pathLst>
                <a:path extrusionOk="0" h="12008" w="138780">
                  <a:moveTo>
                    <a:pt x="0" y="1"/>
                  </a:moveTo>
                  <a:lnTo>
                    <a:pt x="138780" y="1"/>
                  </a:lnTo>
                  <a:lnTo>
                    <a:pt x="138780" y="12008"/>
                  </a:lnTo>
                  <a:lnTo>
                    <a:pt x="0" y="12008"/>
                  </a:lnTo>
                  <a:close/>
                </a:path>
              </a:pathLst>
            </a:custGeom>
            <a:gradFill>
              <a:gsLst>
                <a:gs pos="0">
                  <a:srgbClr val="45FFFF"/>
                </a:gs>
                <a:gs pos="100000">
                  <a:srgbClr val="0083F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2174150" y="979440"/>
              <a:ext cx="1063425" cy="300200"/>
            </a:xfrm>
            <a:custGeom>
              <a:rect b="b" l="l" r="r" t="t"/>
              <a:pathLst>
                <a:path extrusionOk="0" h="12008" w="42537">
                  <a:moveTo>
                    <a:pt x="0" y="0"/>
                  </a:moveTo>
                  <a:lnTo>
                    <a:pt x="42537" y="0"/>
                  </a:lnTo>
                  <a:lnTo>
                    <a:pt x="42537" y="12007"/>
                  </a:lnTo>
                  <a:lnTo>
                    <a:pt x="0" y="12007"/>
                  </a:lnTo>
                  <a:close/>
                </a:path>
              </a:pathLst>
            </a:custGeom>
            <a:gradFill>
              <a:gsLst>
                <a:gs pos="0">
                  <a:srgbClr val="FAE08F"/>
                </a:gs>
                <a:gs pos="100000">
                  <a:srgbClr val="FFC24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0" name="Google Shape;38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578221" y="661492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four columns 2">
  <p:cSld name="TITLE_AND_TWO_COLUMNS_1_2_1_1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2"/>
          <p:cNvSpPr txBox="1"/>
          <p:nvPr>
            <p:ph type="title"/>
          </p:nvPr>
        </p:nvSpPr>
        <p:spPr>
          <a:xfrm>
            <a:off x="720300" y="538332"/>
            <a:ext cx="48822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4" name="Google Shape;384;p32"/>
          <p:cNvSpPr txBox="1"/>
          <p:nvPr>
            <p:ph idx="1" type="subTitle"/>
          </p:nvPr>
        </p:nvSpPr>
        <p:spPr>
          <a:xfrm>
            <a:off x="720300" y="1435947"/>
            <a:ext cx="2099100" cy="4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32"/>
          <p:cNvSpPr txBox="1"/>
          <p:nvPr>
            <p:ph idx="2" type="subTitle"/>
          </p:nvPr>
        </p:nvSpPr>
        <p:spPr>
          <a:xfrm>
            <a:off x="1037100" y="1900444"/>
            <a:ext cx="17823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32"/>
          <p:cNvSpPr txBox="1"/>
          <p:nvPr>
            <p:ph idx="3" type="subTitle"/>
          </p:nvPr>
        </p:nvSpPr>
        <p:spPr>
          <a:xfrm>
            <a:off x="720300" y="2850783"/>
            <a:ext cx="2099100" cy="4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32"/>
          <p:cNvSpPr txBox="1"/>
          <p:nvPr>
            <p:ph idx="4" type="subTitle"/>
          </p:nvPr>
        </p:nvSpPr>
        <p:spPr>
          <a:xfrm>
            <a:off x="1037100" y="3309992"/>
            <a:ext cx="17823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32"/>
          <p:cNvSpPr txBox="1"/>
          <p:nvPr>
            <p:ph idx="5" type="subTitle"/>
          </p:nvPr>
        </p:nvSpPr>
        <p:spPr>
          <a:xfrm>
            <a:off x="6324610" y="2144397"/>
            <a:ext cx="2099100" cy="4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32"/>
          <p:cNvSpPr txBox="1"/>
          <p:nvPr>
            <p:ph idx="6" type="subTitle"/>
          </p:nvPr>
        </p:nvSpPr>
        <p:spPr>
          <a:xfrm>
            <a:off x="6324610" y="2608894"/>
            <a:ext cx="17823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0" name="Google Shape;390;p32"/>
          <p:cNvSpPr txBox="1"/>
          <p:nvPr>
            <p:ph idx="7" type="subTitle"/>
          </p:nvPr>
        </p:nvSpPr>
        <p:spPr>
          <a:xfrm>
            <a:off x="6324607" y="3536627"/>
            <a:ext cx="2099100" cy="4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32"/>
          <p:cNvSpPr txBox="1"/>
          <p:nvPr>
            <p:ph idx="8" type="subTitle"/>
          </p:nvPr>
        </p:nvSpPr>
        <p:spPr>
          <a:xfrm>
            <a:off x="6324603" y="4023638"/>
            <a:ext cx="1667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2" name="Google Shape;392;p32"/>
          <p:cNvSpPr/>
          <p:nvPr/>
        </p:nvSpPr>
        <p:spPr>
          <a:xfrm flipH="1">
            <a:off x="-28774" y="4474938"/>
            <a:ext cx="749070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2"/>
          <p:cNvSpPr/>
          <p:nvPr/>
        </p:nvSpPr>
        <p:spPr>
          <a:xfrm flipH="1">
            <a:off x="6685363" y="222815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2"/>
          <p:cNvSpPr/>
          <p:nvPr/>
        </p:nvSpPr>
        <p:spPr>
          <a:xfrm flipH="1">
            <a:off x="8527968" y="748469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2"/>
          <p:cNvSpPr/>
          <p:nvPr/>
        </p:nvSpPr>
        <p:spPr>
          <a:xfrm flipH="1">
            <a:off x="-28690" y="4997325"/>
            <a:ext cx="1394739" cy="204719"/>
          </a:xfrm>
          <a:custGeom>
            <a:rect b="b" l="l" r="r" t="t"/>
            <a:pathLst>
              <a:path extrusionOk="0" h="12101" w="138780">
                <a:moveTo>
                  <a:pt x="0" y="1"/>
                </a:moveTo>
                <a:lnTo>
                  <a:pt x="138780" y="1"/>
                </a:lnTo>
                <a:lnTo>
                  <a:pt x="138780" y="12101"/>
                </a:lnTo>
                <a:lnTo>
                  <a:pt x="0" y="12101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2"/>
          <p:cNvSpPr/>
          <p:nvPr/>
        </p:nvSpPr>
        <p:spPr>
          <a:xfrm flipH="1">
            <a:off x="7874399" y="1273897"/>
            <a:ext cx="1326071" cy="204749"/>
          </a:xfrm>
          <a:custGeom>
            <a:rect b="b" l="l" r="r" t="t"/>
            <a:pathLst>
              <a:path extrusionOk="0" h="12101" w="78373">
                <a:moveTo>
                  <a:pt x="1" y="1"/>
                </a:moveTo>
                <a:lnTo>
                  <a:pt x="78373" y="1"/>
                </a:lnTo>
                <a:lnTo>
                  <a:pt x="78373" y="12101"/>
                </a:lnTo>
                <a:lnTo>
                  <a:pt x="1" y="1210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2"/>
          <p:cNvSpPr/>
          <p:nvPr/>
        </p:nvSpPr>
        <p:spPr>
          <a:xfrm flipH="1">
            <a:off x="6329434" y="748469"/>
            <a:ext cx="1990672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8" name="Google Shape;39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6300" y="4864750"/>
            <a:ext cx="699875" cy="2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6318" y="94410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hree columns 2">
  <p:cSld name="TITLE_AND_TWO_COLUMNS_1_1_1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3"/>
          <p:cNvSpPr txBox="1"/>
          <p:nvPr>
            <p:ph type="title"/>
          </p:nvPr>
        </p:nvSpPr>
        <p:spPr>
          <a:xfrm>
            <a:off x="720300" y="538332"/>
            <a:ext cx="48822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3" name="Google Shape;403;p33"/>
          <p:cNvSpPr txBox="1"/>
          <p:nvPr>
            <p:ph idx="1" type="subTitle"/>
          </p:nvPr>
        </p:nvSpPr>
        <p:spPr>
          <a:xfrm>
            <a:off x="703004" y="3932701"/>
            <a:ext cx="1885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33"/>
          <p:cNvSpPr txBox="1"/>
          <p:nvPr>
            <p:ph idx="2" type="subTitle"/>
          </p:nvPr>
        </p:nvSpPr>
        <p:spPr>
          <a:xfrm>
            <a:off x="703004" y="2511795"/>
            <a:ext cx="1880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33"/>
          <p:cNvSpPr txBox="1"/>
          <p:nvPr>
            <p:ph idx="3" type="subTitle"/>
          </p:nvPr>
        </p:nvSpPr>
        <p:spPr>
          <a:xfrm>
            <a:off x="3632152" y="3932701"/>
            <a:ext cx="1881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33"/>
          <p:cNvSpPr txBox="1"/>
          <p:nvPr>
            <p:ph idx="4" type="subTitle"/>
          </p:nvPr>
        </p:nvSpPr>
        <p:spPr>
          <a:xfrm>
            <a:off x="3632902" y="2511795"/>
            <a:ext cx="1880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33"/>
          <p:cNvSpPr txBox="1"/>
          <p:nvPr>
            <p:ph idx="5" type="subTitle"/>
          </p:nvPr>
        </p:nvSpPr>
        <p:spPr>
          <a:xfrm>
            <a:off x="6517841" y="3932701"/>
            <a:ext cx="1885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p33"/>
          <p:cNvSpPr txBox="1"/>
          <p:nvPr>
            <p:ph idx="6" type="subTitle"/>
          </p:nvPr>
        </p:nvSpPr>
        <p:spPr>
          <a:xfrm>
            <a:off x="6520391" y="2511795"/>
            <a:ext cx="1880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33"/>
          <p:cNvSpPr/>
          <p:nvPr/>
        </p:nvSpPr>
        <p:spPr>
          <a:xfrm>
            <a:off x="5873324" y="226582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3"/>
          <p:cNvSpPr/>
          <p:nvPr/>
        </p:nvSpPr>
        <p:spPr>
          <a:xfrm>
            <a:off x="6862225" y="1290288"/>
            <a:ext cx="2303850" cy="200931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3"/>
          <p:cNvSpPr/>
          <p:nvPr/>
        </p:nvSpPr>
        <p:spPr>
          <a:xfrm>
            <a:off x="7569896" y="1817464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3"/>
          <p:cNvSpPr/>
          <p:nvPr/>
        </p:nvSpPr>
        <p:spPr>
          <a:xfrm>
            <a:off x="8186822" y="1188425"/>
            <a:ext cx="979194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413" name="Google Shape;413;p33"/>
          <p:cNvSpPr/>
          <p:nvPr/>
        </p:nvSpPr>
        <p:spPr>
          <a:xfrm>
            <a:off x="6562210" y="757541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4" name="Google Shape;414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53618" y="665289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hree columns 3">
  <p:cSld name="TITLE_AND_TWO_COLUMNS_1_1_1_1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4"/>
          <p:cNvSpPr txBox="1"/>
          <p:nvPr>
            <p:ph type="title"/>
          </p:nvPr>
        </p:nvSpPr>
        <p:spPr>
          <a:xfrm>
            <a:off x="720300" y="538318"/>
            <a:ext cx="4882200" cy="12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8" name="Google Shape;418;p34"/>
          <p:cNvSpPr txBox="1"/>
          <p:nvPr>
            <p:ph idx="1" type="subTitle"/>
          </p:nvPr>
        </p:nvSpPr>
        <p:spPr>
          <a:xfrm>
            <a:off x="735904" y="2942601"/>
            <a:ext cx="20301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34"/>
          <p:cNvSpPr txBox="1"/>
          <p:nvPr>
            <p:ph idx="2" type="subTitle"/>
          </p:nvPr>
        </p:nvSpPr>
        <p:spPr>
          <a:xfrm>
            <a:off x="736950" y="3282487"/>
            <a:ext cx="2028000" cy="12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0" name="Google Shape;420;p34"/>
          <p:cNvSpPr txBox="1"/>
          <p:nvPr>
            <p:ph idx="3" type="subTitle"/>
          </p:nvPr>
        </p:nvSpPr>
        <p:spPr>
          <a:xfrm>
            <a:off x="3556432" y="2942601"/>
            <a:ext cx="20301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1" name="Google Shape;421;p34"/>
          <p:cNvSpPr txBox="1"/>
          <p:nvPr>
            <p:ph idx="4" type="subTitle"/>
          </p:nvPr>
        </p:nvSpPr>
        <p:spPr>
          <a:xfrm>
            <a:off x="3556432" y="3282478"/>
            <a:ext cx="2030100" cy="12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2" name="Google Shape;422;p34"/>
          <p:cNvSpPr txBox="1"/>
          <p:nvPr>
            <p:ph idx="5" type="subTitle"/>
          </p:nvPr>
        </p:nvSpPr>
        <p:spPr>
          <a:xfrm>
            <a:off x="6377992" y="2939301"/>
            <a:ext cx="20301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34"/>
          <p:cNvSpPr txBox="1"/>
          <p:nvPr>
            <p:ph idx="6" type="subTitle"/>
          </p:nvPr>
        </p:nvSpPr>
        <p:spPr>
          <a:xfrm>
            <a:off x="6377997" y="3282478"/>
            <a:ext cx="2030100" cy="12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34"/>
          <p:cNvSpPr/>
          <p:nvPr/>
        </p:nvSpPr>
        <p:spPr>
          <a:xfrm>
            <a:off x="5920949" y="226582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4"/>
          <p:cNvSpPr/>
          <p:nvPr/>
        </p:nvSpPr>
        <p:spPr>
          <a:xfrm>
            <a:off x="6924125" y="1288488"/>
            <a:ext cx="2219931" cy="200931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4"/>
          <p:cNvSpPr/>
          <p:nvPr/>
        </p:nvSpPr>
        <p:spPr>
          <a:xfrm>
            <a:off x="7617521" y="1817464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34"/>
          <p:cNvSpPr/>
          <p:nvPr/>
        </p:nvSpPr>
        <p:spPr>
          <a:xfrm>
            <a:off x="8421000" y="1178900"/>
            <a:ext cx="723031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428" name="Google Shape;428;p34"/>
          <p:cNvSpPr/>
          <p:nvPr/>
        </p:nvSpPr>
        <p:spPr>
          <a:xfrm>
            <a:off x="6619360" y="761516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9" name="Google Shape;429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63143" y="669264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ext 2">
  <p:cSld name="TITLE_AND_TWO_COLUMNS_1_1_1_1_2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5"/>
          <p:cNvSpPr txBox="1"/>
          <p:nvPr>
            <p:ph type="title"/>
          </p:nvPr>
        </p:nvSpPr>
        <p:spPr>
          <a:xfrm>
            <a:off x="4605338" y="1684960"/>
            <a:ext cx="2395800" cy="14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3" name="Google Shape;433;p35"/>
          <p:cNvSpPr txBox="1"/>
          <p:nvPr>
            <p:ph idx="1" type="subTitle"/>
          </p:nvPr>
        </p:nvSpPr>
        <p:spPr>
          <a:xfrm>
            <a:off x="4605338" y="3177592"/>
            <a:ext cx="3834900" cy="12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4" name="Google Shape;434;p35"/>
          <p:cNvSpPr/>
          <p:nvPr/>
        </p:nvSpPr>
        <p:spPr>
          <a:xfrm>
            <a:off x="6631049" y="225920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5"/>
          <p:cNvSpPr/>
          <p:nvPr/>
        </p:nvSpPr>
        <p:spPr>
          <a:xfrm>
            <a:off x="10213663" y="-1535996"/>
            <a:ext cx="1484910" cy="199363"/>
          </a:xfrm>
          <a:custGeom>
            <a:rect b="b" l="l" r="r" t="t"/>
            <a:pathLst>
              <a:path extrusionOk="0" h="8769" w="65321">
                <a:moveTo>
                  <a:pt x="0" y="0"/>
                </a:moveTo>
                <a:lnTo>
                  <a:pt x="0" y="8768"/>
                </a:lnTo>
                <a:lnTo>
                  <a:pt x="65320" y="8768"/>
                </a:lnTo>
                <a:lnTo>
                  <a:pt x="65320" y="0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5"/>
          <p:cNvSpPr/>
          <p:nvPr/>
        </p:nvSpPr>
        <p:spPr>
          <a:xfrm>
            <a:off x="6862233" y="1289292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5"/>
          <p:cNvSpPr/>
          <p:nvPr/>
        </p:nvSpPr>
        <p:spPr>
          <a:xfrm>
            <a:off x="8373375" y="1187050"/>
            <a:ext cx="794167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438" name="Google Shape;438;p35"/>
          <p:cNvSpPr/>
          <p:nvPr/>
        </p:nvSpPr>
        <p:spPr>
          <a:xfrm>
            <a:off x="7214510" y="756241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9" name="Google Shape;439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05918" y="865014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ext 3">
  <p:cSld name="TITLE_AND_TWO_COLUMNS_1_1_1_1_2_2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6"/>
          <p:cNvSpPr txBox="1"/>
          <p:nvPr>
            <p:ph type="title"/>
          </p:nvPr>
        </p:nvSpPr>
        <p:spPr>
          <a:xfrm>
            <a:off x="720300" y="1409361"/>
            <a:ext cx="2395800" cy="13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3" name="Google Shape;443;p36"/>
          <p:cNvSpPr txBox="1"/>
          <p:nvPr>
            <p:ph idx="1" type="subTitle"/>
          </p:nvPr>
        </p:nvSpPr>
        <p:spPr>
          <a:xfrm>
            <a:off x="720300" y="2906769"/>
            <a:ext cx="3831300" cy="12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36"/>
          <p:cNvSpPr/>
          <p:nvPr/>
        </p:nvSpPr>
        <p:spPr>
          <a:xfrm flipH="1">
            <a:off x="741882" y="225913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6"/>
          <p:cNvSpPr/>
          <p:nvPr/>
        </p:nvSpPr>
        <p:spPr>
          <a:xfrm flipH="1">
            <a:off x="7638196" y="226000"/>
            <a:ext cx="1534379" cy="200931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6"/>
          <p:cNvSpPr/>
          <p:nvPr/>
        </p:nvSpPr>
        <p:spPr>
          <a:xfrm flipH="1">
            <a:off x="8026842" y="1287507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6"/>
          <p:cNvSpPr/>
          <p:nvPr/>
        </p:nvSpPr>
        <p:spPr>
          <a:xfrm flipH="1">
            <a:off x="1119187" y="660870"/>
            <a:ext cx="1117166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448" name="Google Shape;448;p36"/>
          <p:cNvSpPr/>
          <p:nvPr/>
        </p:nvSpPr>
        <p:spPr>
          <a:xfrm flipH="1">
            <a:off x="-51" y="757525"/>
            <a:ext cx="1804451" cy="199385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6"/>
          <p:cNvSpPr/>
          <p:nvPr/>
        </p:nvSpPr>
        <p:spPr>
          <a:xfrm>
            <a:off x="6776535" y="757541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0" name="Google Shape;450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67943" y="665289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ext 4">
  <p:cSld name="TITLE_AND_TWO_COLUMNS_1_1_1_1_2_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7"/>
          <p:cNvSpPr txBox="1"/>
          <p:nvPr>
            <p:ph type="title"/>
          </p:nvPr>
        </p:nvSpPr>
        <p:spPr>
          <a:xfrm>
            <a:off x="720300" y="1409199"/>
            <a:ext cx="2392200" cy="12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4" name="Google Shape;454;p37"/>
          <p:cNvSpPr txBox="1"/>
          <p:nvPr>
            <p:ph idx="1" type="subTitle"/>
          </p:nvPr>
        </p:nvSpPr>
        <p:spPr>
          <a:xfrm>
            <a:off x="720300" y="2906776"/>
            <a:ext cx="2392200" cy="19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5" name="Google Shape;455;p37"/>
          <p:cNvSpPr/>
          <p:nvPr/>
        </p:nvSpPr>
        <p:spPr>
          <a:xfrm>
            <a:off x="7629028" y="1287500"/>
            <a:ext cx="1552265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7"/>
          <p:cNvSpPr/>
          <p:nvPr/>
        </p:nvSpPr>
        <p:spPr>
          <a:xfrm>
            <a:off x="6770733" y="2347456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7"/>
          <p:cNvSpPr/>
          <p:nvPr/>
        </p:nvSpPr>
        <p:spPr>
          <a:xfrm>
            <a:off x="6603784" y="2877434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37"/>
          <p:cNvSpPr/>
          <p:nvPr/>
        </p:nvSpPr>
        <p:spPr>
          <a:xfrm>
            <a:off x="8238526" y="1817475"/>
            <a:ext cx="942653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7"/>
          <p:cNvSpPr/>
          <p:nvPr/>
        </p:nvSpPr>
        <p:spPr>
          <a:xfrm>
            <a:off x="8409526" y="3937375"/>
            <a:ext cx="771852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7"/>
          <p:cNvSpPr/>
          <p:nvPr/>
        </p:nvSpPr>
        <p:spPr>
          <a:xfrm>
            <a:off x="7756403" y="3414100"/>
            <a:ext cx="1424924" cy="204749"/>
          </a:xfrm>
          <a:custGeom>
            <a:rect b="b" l="l" r="r" t="t"/>
            <a:pathLst>
              <a:path extrusionOk="0" h="12101" w="138780">
                <a:moveTo>
                  <a:pt x="0" y="1"/>
                </a:moveTo>
                <a:lnTo>
                  <a:pt x="138780" y="1"/>
                </a:lnTo>
                <a:lnTo>
                  <a:pt x="138780" y="12101"/>
                </a:lnTo>
                <a:lnTo>
                  <a:pt x="0" y="12101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7"/>
          <p:cNvSpPr/>
          <p:nvPr/>
        </p:nvSpPr>
        <p:spPr>
          <a:xfrm>
            <a:off x="6666794" y="1287500"/>
            <a:ext cx="719726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37"/>
          <p:cNvSpPr/>
          <p:nvPr/>
        </p:nvSpPr>
        <p:spPr>
          <a:xfrm>
            <a:off x="6579959" y="3311745"/>
            <a:ext cx="1326071" cy="204749"/>
          </a:xfrm>
          <a:custGeom>
            <a:rect b="b" l="l" r="r" t="t"/>
            <a:pathLst>
              <a:path extrusionOk="0" h="12101" w="78373">
                <a:moveTo>
                  <a:pt x="1" y="1"/>
                </a:moveTo>
                <a:lnTo>
                  <a:pt x="78373" y="1"/>
                </a:lnTo>
                <a:lnTo>
                  <a:pt x="78373" y="12101"/>
                </a:lnTo>
                <a:lnTo>
                  <a:pt x="1" y="1210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37"/>
          <p:cNvSpPr/>
          <p:nvPr/>
        </p:nvSpPr>
        <p:spPr>
          <a:xfrm>
            <a:off x="7484150" y="2877425"/>
            <a:ext cx="1697130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hree columns 4">
  <p:cSld name="TITLE_AND_TWO_COLUMNS_1_1_1_1_1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8"/>
          <p:cNvSpPr txBox="1"/>
          <p:nvPr>
            <p:ph idx="1" type="subTitle"/>
          </p:nvPr>
        </p:nvSpPr>
        <p:spPr>
          <a:xfrm>
            <a:off x="894923" y="3407960"/>
            <a:ext cx="21030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7" name="Google Shape;467;p38"/>
          <p:cNvSpPr txBox="1"/>
          <p:nvPr>
            <p:ph idx="2" type="subTitle"/>
          </p:nvPr>
        </p:nvSpPr>
        <p:spPr>
          <a:xfrm>
            <a:off x="894923" y="3761750"/>
            <a:ext cx="21030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8" name="Google Shape;468;p38"/>
          <p:cNvSpPr txBox="1"/>
          <p:nvPr>
            <p:ph idx="3" type="subTitle"/>
          </p:nvPr>
        </p:nvSpPr>
        <p:spPr>
          <a:xfrm>
            <a:off x="3696047" y="3407960"/>
            <a:ext cx="20991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38"/>
          <p:cNvSpPr txBox="1"/>
          <p:nvPr>
            <p:ph idx="4" type="subTitle"/>
          </p:nvPr>
        </p:nvSpPr>
        <p:spPr>
          <a:xfrm>
            <a:off x="3696047" y="3761750"/>
            <a:ext cx="21030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38"/>
          <p:cNvSpPr txBox="1"/>
          <p:nvPr>
            <p:ph idx="5" type="subTitle"/>
          </p:nvPr>
        </p:nvSpPr>
        <p:spPr>
          <a:xfrm>
            <a:off x="6480510" y="3407960"/>
            <a:ext cx="21030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38"/>
          <p:cNvSpPr txBox="1"/>
          <p:nvPr>
            <p:ph idx="6" type="subTitle"/>
          </p:nvPr>
        </p:nvSpPr>
        <p:spPr>
          <a:xfrm>
            <a:off x="6480510" y="3761750"/>
            <a:ext cx="21030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2" name="Google Shape;472;p38"/>
          <p:cNvSpPr txBox="1"/>
          <p:nvPr>
            <p:ph type="title"/>
          </p:nvPr>
        </p:nvSpPr>
        <p:spPr>
          <a:xfrm>
            <a:off x="4572000" y="538325"/>
            <a:ext cx="38328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3" name="Google Shape;473;p38"/>
          <p:cNvSpPr/>
          <p:nvPr/>
        </p:nvSpPr>
        <p:spPr>
          <a:xfrm flipH="1">
            <a:off x="1295707" y="225913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38"/>
          <p:cNvSpPr/>
          <p:nvPr/>
        </p:nvSpPr>
        <p:spPr>
          <a:xfrm flipH="1">
            <a:off x="305275" y="1285960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8"/>
          <p:cNvSpPr/>
          <p:nvPr/>
        </p:nvSpPr>
        <p:spPr>
          <a:xfrm flipH="1">
            <a:off x="270217" y="1816920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8"/>
          <p:cNvSpPr/>
          <p:nvPr/>
        </p:nvSpPr>
        <p:spPr>
          <a:xfrm flipH="1">
            <a:off x="-17663" y="1179333"/>
            <a:ext cx="1117166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477" name="Google Shape;477;p38"/>
          <p:cNvSpPr/>
          <p:nvPr/>
        </p:nvSpPr>
        <p:spPr>
          <a:xfrm flipH="1">
            <a:off x="948059" y="753947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hree columns 5">
  <p:cSld name="TITLE_AND_TWO_COLUMNS_1_1_1_1_1_1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9"/>
          <p:cNvSpPr txBox="1"/>
          <p:nvPr>
            <p:ph type="title"/>
          </p:nvPr>
        </p:nvSpPr>
        <p:spPr>
          <a:xfrm>
            <a:off x="720300" y="538332"/>
            <a:ext cx="48822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1" name="Google Shape;481;p39"/>
          <p:cNvSpPr txBox="1"/>
          <p:nvPr>
            <p:ph idx="1" type="subTitle"/>
          </p:nvPr>
        </p:nvSpPr>
        <p:spPr>
          <a:xfrm>
            <a:off x="827900" y="2713501"/>
            <a:ext cx="2427900" cy="3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2" name="Google Shape;482;p39"/>
          <p:cNvSpPr txBox="1"/>
          <p:nvPr>
            <p:ph idx="2" type="subTitle"/>
          </p:nvPr>
        </p:nvSpPr>
        <p:spPr>
          <a:xfrm>
            <a:off x="827904" y="3055399"/>
            <a:ext cx="1880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39"/>
          <p:cNvSpPr/>
          <p:nvPr/>
        </p:nvSpPr>
        <p:spPr>
          <a:xfrm>
            <a:off x="5873324" y="227682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39"/>
          <p:cNvSpPr/>
          <p:nvPr/>
        </p:nvSpPr>
        <p:spPr>
          <a:xfrm>
            <a:off x="6862233" y="1289292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9"/>
          <p:cNvSpPr/>
          <p:nvPr/>
        </p:nvSpPr>
        <p:spPr>
          <a:xfrm>
            <a:off x="7569896" y="1815014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39"/>
          <p:cNvSpPr/>
          <p:nvPr/>
        </p:nvSpPr>
        <p:spPr>
          <a:xfrm>
            <a:off x="8373375" y="1182675"/>
            <a:ext cx="794167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487" name="Google Shape;487;p39"/>
          <p:cNvSpPr/>
          <p:nvPr/>
        </p:nvSpPr>
        <p:spPr>
          <a:xfrm>
            <a:off x="6571735" y="755591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8" name="Google Shape;488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63143" y="864364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39"/>
          <p:cNvSpPr txBox="1"/>
          <p:nvPr>
            <p:ph idx="3" type="subTitle"/>
          </p:nvPr>
        </p:nvSpPr>
        <p:spPr>
          <a:xfrm>
            <a:off x="3744700" y="2713501"/>
            <a:ext cx="2427900" cy="3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0" name="Google Shape;490;p39"/>
          <p:cNvSpPr txBox="1"/>
          <p:nvPr>
            <p:ph idx="4" type="subTitle"/>
          </p:nvPr>
        </p:nvSpPr>
        <p:spPr>
          <a:xfrm>
            <a:off x="3744704" y="3055399"/>
            <a:ext cx="1880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39"/>
          <p:cNvSpPr txBox="1"/>
          <p:nvPr>
            <p:ph idx="5" type="subTitle"/>
          </p:nvPr>
        </p:nvSpPr>
        <p:spPr>
          <a:xfrm>
            <a:off x="6469750" y="2713501"/>
            <a:ext cx="2427900" cy="3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39"/>
          <p:cNvSpPr txBox="1"/>
          <p:nvPr>
            <p:ph idx="6" type="subTitle"/>
          </p:nvPr>
        </p:nvSpPr>
        <p:spPr>
          <a:xfrm>
            <a:off x="6469767" y="3055399"/>
            <a:ext cx="18804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39"/>
          <p:cNvSpPr txBox="1"/>
          <p:nvPr>
            <p:ph hasCustomPrompt="1" idx="7" type="title"/>
          </p:nvPr>
        </p:nvSpPr>
        <p:spPr>
          <a:xfrm>
            <a:off x="827904" y="3649763"/>
            <a:ext cx="1524000" cy="4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4" name="Google Shape;494;p39"/>
          <p:cNvSpPr txBox="1"/>
          <p:nvPr>
            <p:ph hasCustomPrompt="1" idx="8" type="title"/>
          </p:nvPr>
        </p:nvSpPr>
        <p:spPr>
          <a:xfrm>
            <a:off x="3744704" y="3629183"/>
            <a:ext cx="1524000" cy="4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5" name="Google Shape;495;p39"/>
          <p:cNvSpPr txBox="1"/>
          <p:nvPr>
            <p:ph hasCustomPrompt="1" idx="9" type="title"/>
          </p:nvPr>
        </p:nvSpPr>
        <p:spPr>
          <a:xfrm>
            <a:off x="6469754" y="3649763"/>
            <a:ext cx="1524000" cy="4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6" name="Google Shape;496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ONE_COLUMN_TEXT_2_1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0"/>
          <p:cNvSpPr txBox="1"/>
          <p:nvPr>
            <p:ph type="title"/>
          </p:nvPr>
        </p:nvSpPr>
        <p:spPr>
          <a:xfrm>
            <a:off x="720300" y="566203"/>
            <a:ext cx="3881100" cy="13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8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99" name="Google Shape;499;p40"/>
          <p:cNvSpPr txBox="1"/>
          <p:nvPr>
            <p:ph idx="1" type="subTitle"/>
          </p:nvPr>
        </p:nvSpPr>
        <p:spPr>
          <a:xfrm>
            <a:off x="5879525" y="1854705"/>
            <a:ext cx="2544300" cy="10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0" name="Google Shape;500;p40"/>
          <p:cNvSpPr/>
          <p:nvPr/>
        </p:nvSpPr>
        <p:spPr>
          <a:xfrm>
            <a:off x="6649878" y="3405209"/>
            <a:ext cx="2348175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40"/>
          <p:cNvSpPr/>
          <p:nvPr/>
        </p:nvSpPr>
        <p:spPr>
          <a:xfrm>
            <a:off x="5791577" y="4468328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40"/>
          <p:cNvSpPr/>
          <p:nvPr/>
        </p:nvSpPr>
        <p:spPr>
          <a:xfrm>
            <a:off x="5624628" y="5000382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0"/>
          <p:cNvSpPr/>
          <p:nvPr/>
        </p:nvSpPr>
        <p:spPr>
          <a:xfrm>
            <a:off x="7259370" y="3931329"/>
            <a:ext cx="1515051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0"/>
          <p:cNvSpPr/>
          <p:nvPr/>
        </p:nvSpPr>
        <p:spPr>
          <a:xfrm>
            <a:off x="5344314" y="3931329"/>
            <a:ext cx="1513477" cy="203175"/>
          </a:xfrm>
          <a:custGeom>
            <a:rect b="b" l="l" r="r" t="t"/>
            <a:pathLst>
              <a:path extrusionOk="0" h="12008" w="89449">
                <a:moveTo>
                  <a:pt x="0" y="1"/>
                </a:moveTo>
                <a:lnTo>
                  <a:pt x="0" y="12008"/>
                </a:lnTo>
                <a:lnTo>
                  <a:pt x="89448" y="12008"/>
                </a:lnTo>
                <a:lnTo>
                  <a:pt x="89448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0"/>
          <p:cNvSpPr/>
          <p:nvPr/>
        </p:nvSpPr>
        <p:spPr>
          <a:xfrm>
            <a:off x="5687638" y="3405209"/>
            <a:ext cx="719726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0"/>
          <p:cNvSpPr/>
          <p:nvPr/>
        </p:nvSpPr>
        <p:spPr>
          <a:xfrm>
            <a:off x="6504992" y="5000382"/>
            <a:ext cx="1990672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7" name="Google Shape;507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1975" y="3550138"/>
            <a:ext cx="699875" cy="2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7693" y="4339385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40"/>
          <p:cNvSpPr txBox="1"/>
          <p:nvPr/>
        </p:nvSpPr>
        <p:spPr>
          <a:xfrm>
            <a:off x="720300" y="2966887"/>
            <a:ext cx="32313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CREDITS</a:t>
            </a: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,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10" name="Google Shape;510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 txBox="1"/>
          <p:nvPr>
            <p:ph type="title"/>
          </p:nvPr>
        </p:nvSpPr>
        <p:spPr>
          <a:xfrm>
            <a:off x="720300" y="936500"/>
            <a:ext cx="34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" type="subTitle"/>
          </p:nvPr>
        </p:nvSpPr>
        <p:spPr>
          <a:xfrm>
            <a:off x="720300" y="1851308"/>
            <a:ext cx="3482700" cy="17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"/>
          <p:cNvSpPr txBox="1"/>
          <p:nvPr>
            <p:ph idx="2" type="subTitle"/>
          </p:nvPr>
        </p:nvSpPr>
        <p:spPr>
          <a:xfrm>
            <a:off x="4602749" y="3234050"/>
            <a:ext cx="3482700" cy="17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3" type="title"/>
          </p:nvPr>
        </p:nvSpPr>
        <p:spPr>
          <a:xfrm>
            <a:off x="4602749" y="2319250"/>
            <a:ext cx="34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" name="Google Shape;50;p5"/>
          <p:cNvSpPr/>
          <p:nvPr/>
        </p:nvSpPr>
        <p:spPr>
          <a:xfrm>
            <a:off x="5873324" y="229816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6862233" y="1285216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5"/>
          <p:cNvSpPr/>
          <p:nvPr/>
        </p:nvSpPr>
        <p:spPr>
          <a:xfrm>
            <a:off x="7874696" y="1814711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8373375" y="1094800"/>
            <a:ext cx="794167" cy="200931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54" name="Google Shape;54;p5"/>
          <p:cNvSpPr/>
          <p:nvPr/>
        </p:nvSpPr>
        <p:spPr>
          <a:xfrm>
            <a:off x="6571735" y="754687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AND_TWO_COLUMNS_1_1_1_1_1_1_1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1"/>
          <p:cNvSpPr txBox="1"/>
          <p:nvPr>
            <p:ph type="title"/>
          </p:nvPr>
        </p:nvSpPr>
        <p:spPr>
          <a:xfrm>
            <a:off x="720300" y="538332"/>
            <a:ext cx="48822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3" name="Google Shape;513;p41"/>
          <p:cNvSpPr/>
          <p:nvPr/>
        </p:nvSpPr>
        <p:spPr>
          <a:xfrm>
            <a:off x="5873324" y="226445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41"/>
          <p:cNvSpPr/>
          <p:nvPr/>
        </p:nvSpPr>
        <p:spPr>
          <a:xfrm>
            <a:off x="6862233" y="1294592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41"/>
          <p:cNvSpPr/>
          <p:nvPr/>
        </p:nvSpPr>
        <p:spPr>
          <a:xfrm>
            <a:off x="7569896" y="1816464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1"/>
          <p:cNvSpPr/>
          <p:nvPr/>
        </p:nvSpPr>
        <p:spPr>
          <a:xfrm>
            <a:off x="8373375" y="1187975"/>
            <a:ext cx="794167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517" name="Google Shape;517;p41"/>
          <p:cNvSpPr/>
          <p:nvPr/>
        </p:nvSpPr>
        <p:spPr>
          <a:xfrm>
            <a:off x="6571735" y="750991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8" name="Google Shape;518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63143" y="869289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list">
  <p:cSld name="TITLE_AND_TWO_COLUMNS_1_1_1_1_1_1_1_1_1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2"/>
          <p:cNvSpPr txBox="1"/>
          <p:nvPr>
            <p:ph type="title"/>
          </p:nvPr>
        </p:nvSpPr>
        <p:spPr>
          <a:xfrm>
            <a:off x="720300" y="539496"/>
            <a:ext cx="77034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2" name="Google Shape;522;p42"/>
          <p:cNvSpPr txBox="1"/>
          <p:nvPr>
            <p:ph idx="1" type="subTitle"/>
          </p:nvPr>
        </p:nvSpPr>
        <p:spPr>
          <a:xfrm>
            <a:off x="720300" y="2190509"/>
            <a:ext cx="3578700" cy="29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 sz="1200"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9pPr>
          </a:lstStyle>
          <a:p/>
        </p:txBody>
      </p:sp>
      <p:sp>
        <p:nvSpPr>
          <p:cNvPr id="523" name="Google Shape;523;p42"/>
          <p:cNvSpPr/>
          <p:nvPr/>
        </p:nvSpPr>
        <p:spPr>
          <a:xfrm>
            <a:off x="6862233" y="334679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42"/>
          <p:cNvSpPr/>
          <p:nvPr/>
        </p:nvSpPr>
        <p:spPr>
          <a:xfrm>
            <a:off x="8373375" y="228050"/>
            <a:ext cx="827831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525" name="Google Shape;525;p42"/>
          <p:cNvSpPr/>
          <p:nvPr/>
        </p:nvSpPr>
        <p:spPr>
          <a:xfrm>
            <a:off x="8138171" y="757514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42"/>
          <p:cNvSpPr txBox="1"/>
          <p:nvPr>
            <p:ph idx="2" type="subTitle"/>
          </p:nvPr>
        </p:nvSpPr>
        <p:spPr>
          <a:xfrm>
            <a:off x="4608575" y="2190509"/>
            <a:ext cx="3578700" cy="29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 sz="1200"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9pPr>
          </a:lstStyle>
          <a:p/>
        </p:txBody>
      </p:sp>
      <p:sp>
        <p:nvSpPr>
          <p:cNvPr id="527" name="Google Shape;527;p42"/>
          <p:cNvSpPr txBox="1"/>
          <p:nvPr>
            <p:ph idx="3" type="subTitle"/>
          </p:nvPr>
        </p:nvSpPr>
        <p:spPr>
          <a:xfrm>
            <a:off x="727875" y="1658665"/>
            <a:ext cx="33285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42"/>
          <p:cNvSpPr txBox="1"/>
          <p:nvPr>
            <p:ph idx="4" type="subTitle"/>
          </p:nvPr>
        </p:nvSpPr>
        <p:spPr>
          <a:xfrm>
            <a:off x="4608575" y="1658665"/>
            <a:ext cx="33285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list 1">
  <p:cSld name="TITLE_AND_TWO_COLUMNS_1_1_1_1_1_1_1_1_1_1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3"/>
          <p:cNvSpPr txBox="1"/>
          <p:nvPr>
            <p:ph type="title"/>
          </p:nvPr>
        </p:nvSpPr>
        <p:spPr>
          <a:xfrm>
            <a:off x="4572000" y="539496"/>
            <a:ext cx="38517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2" name="Google Shape;532;p43"/>
          <p:cNvSpPr txBox="1"/>
          <p:nvPr>
            <p:ph idx="1" type="subTitle"/>
          </p:nvPr>
        </p:nvSpPr>
        <p:spPr>
          <a:xfrm>
            <a:off x="720300" y="2194560"/>
            <a:ext cx="3851700" cy="23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 sz="1200"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Char char="■"/>
              <a:defRPr/>
            </a:lvl9pPr>
          </a:lstStyle>
          <a:p/>
        </p:txBody>
      </p:sp>
      <p:sp>
        <p:nvSpPr>
          <p:cNvPr id="533" name="Google Shape;533;p43"/>
          <p:cNvSpPr txBox="1"/>
          <p:nvPr>
            <p:ph idx="2" type="subTitle"/>
          </p:nvPr>
        </p:nvSpPr>
        <p:spPr>
          <a:xfrm>
            <a:off x="728450" y="1655064"/>
            <a:ext cx="38517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43"/>
          <p:cNvSpPr/>
          <p:nvPr/>
        </p:nvSpPr>
        <p:spPr>
          <a:xfrm flipH="1">
            <a:off x="305275" y="103648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3"/>
          <p:cNvSpPr/>
          <p:nvPr/>
        </p:nvSpPr>
        <p:spPr>
          <a:xfrm flipH="1">
            <a:off x="-17717" y="564150"/>
            <a:ext cx="738020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43"/>
          <p:cNvSpPr/>
          <p:nvPr/>
        </p:nvSpPr>
        <p:spPr>
          <a:xfrm flipH="1">
            <a:off x="-17663" y="-2979"/>
            <a:ext cx="1117166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537" name="Google Shape;537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4"/>
          <p:cNvSpPr/>
          <p:nvPr/>
        </p:nvSpPr>
        <p:spPr>
          <a:xfrm>
            <a:off x="7629028" y="1287500"/>
            <a:ext cx="1552265" cy="203175"/>
          </a:xfrm>
          <a:custGeom>
            <a:rect b="b" l="l" r="r" t="t"/>
            <a:pathLst>
              <a:path extrusionOk="0" h="12008" w="138781">
                <a:moveTo>
                  <a:pt x="1" y="0"/>
                </a:moveTo>
                <a:lnTo>
                  <a:pt x="138780" y="0"/>
                </a:lnTo>
                <a:lnTo>
                  <a:pt x="138780" y="12007"/>
                </a:lnTo>
                <a:lnTo>
                  <a:pt x="1" y="1200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44"/>
          <p:cNvSpPr/>
          <p:nvPr/>
        </p:nvSpPr>
        <p:spPr>
          <a:xfrm>
            <a:off x="6770733" y="2347456"/>
            <a:ext cx="2348158" cy="203175"/>
          </a:xfrm>
          <a:custGeom>
            <a:rect b="b" l="l" r="r" t="t"/>
            <a:pathLst>
              <a:path extrusionOk="0" h="12008" w="138780">
                <a:moveTo>
                  <a:pt x="0" y="1"/>
                </a:moveTo>
                <a:lnTo>
                  <a:pt x="138780" y="1"/>
                </a:lnTo>
                <a:lnTo>
                  <a:pt x="138780" y="12008"/>
                </a:lnTo>
                <a:lnTo>
                  <a:pt x="0" y="12008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44"/>
          <p:cNvSpPr/>
          <p:nvPr/>
        </p:nvSpPr>
        <p:spPr>
          <a:xfrm>
            <a:off x="6603784" y="2877434"/>
            <a:ext cx="672502" cy="204749"/>
          </a:xfrm>
          <a:custGeom>
            <a:rect b="b" l="l" r="r" t="t"/>
            <a:pathLst>
              <a:path extrusionOk="0" h="12101" w="39746">
                <a:moveTo>
                  <a:pt x="1" y="1"/>
                </a:moveTo>
                <a:lnTo>
                  <a:pt x="39745" y="1"/>
                </a:lnTo>
                <a:lnTo>
                  <a:pt x="39745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44"/>
          <p:cNvSpPr/>
          <p:nvPr/>
        </p:nvSpPr>
        <p:spPr>
          <a:xfrm>
            <a:off x="8238526" y="1817475"/>
            <a:ext cx="942653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44"/>
          <p:cNvSpPr/>
          <p:nvPr/>
        </p:nvSpPr>
        <p:spPr>
          <a:xfrm>
            <a:off x="8409526" y="3937375"/>
            <a:ext cx="771852" cy="203175"/>
          </a:xfrm>
          <a:custGeom>
            <a:rect b="b" l="l" r="r" t="t"/>
            <a:pathLst>
              <a:path extrusionOk="0" h="12008" w="89542">
                <a:moveTo>
                  <a:pt x="0" y="1"/>
                </a:moveTo>
                <a:lnTo>
                  <a:pt x="0" y="12008"/>
                </a:lnTo>
                <a:lnTo>
                  <a:pt x="89541" y="12008"/>
                </a:lnTo>
                <a:lnTo>
                  <a:pt x="8954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44"/>
          <p:cNvSpPr/>
          <p:nvPr/>
        </p:nvSpPr>
        <p:spPr>
          <a:xfrm>
            <a:off x="7756403" y="3414100"/>
            <a:ext cx="1424924" cy="204749"/>
          </a:xfrm>
          <a:custGeom>
            <a:rect b="b" l="l" r="r" t="t"/>
            <a:pathLst>
              <a:path extrusionOk="0" h="12101" w="138780">
                <a:moveTo>
                  <a:pt x="0" y="1"/>
                </a:moveTo>
                <a:lnTo>
                  <a:pt x="138780" y="1"/>
                </a:lnTo>
                <a:lnTo>
                  <a:pt x="138780" y="12101"/>
                </a:lnTo>
                <a:lnTo>
                  <a:pt x="0" y="12101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44"/>
          <p:cNvSpPr/>
          <p:nvPr/>
        </p:nvSpPr>
        <p:spPr>
          <a:xfrm>
            <a:off x="6666794" y="1287500"/>
            <a:ext cx="719726" cy="203175"/>
          </a:xfrm>
          <a:custGeom>
            <a:rect b="b" l="l" r="r" t="t"/>
            <a:pathLst>
              <a:path extrusionOk="0" h="12008" w="42537">
                <a:moveTo>
                  <a:pt x="0" y="0"/>
                </a:moveTo>
                <a:lnTo>
                  <a:pt x="42537" y="0"/>
                </a:lnTo>
                <a:lnTo>
                  <a:pt x="42537" y="12007"/>
                </a:lnTo>
                <a:lnTo>
                  <a:pt x="0" y="1200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44"/>
          <p:cNvSpPr/>
          <p:nvPr/>
        </p:nvSpPr>
        <p:spPr>
          <a:xfrm>
            <a:off x="6579959" y="3311745"/>
            <a:ext cx="1326071" cy="204749"/>
          </a:xfrm>
          <a:custGeom>
            <a:rect b="b" l="l" r="r" t="t"/>
            <a:pathLst>
              <a:path extrusionOk="0" h="12101" w="78373">
                <a:moveTo>
                  <a:pt x="1" y="1"/>
                </a:moveTo>
                <a:lnTo>
                  <a:pt x="78373" y="1"/>
                </a:lnTo>
                <a:lnTo>
                  <a:pt x="78373" y="12101"/>
                </a:lnTo>
                <a:lnTo>
                  <a:pt x="1" y="1210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44"/>
          <p:cNvSpPr/>
          <p:nvPr/>
        </p:nvSpPr>
        <p:spPr>
          <a:xfrm>
            <a:off x="7484150" y="2877425"/>
            <a:ext cx="1697130" cy="204749"/>
          </a:xfrm>
          <a:custGeom>
            <a:rect b="b" l="l" r="r" t="t"/>
            <a:pathLst>
              <a:path extrusionOk="0" h="12101" w="117652">
                <a:moveTo>
                  <a:pt x="1" y="1"/>
                </a:moveTo>
                <a:lnTo>
                  <a:pt x="117651" y="1"/>
                </a:lnTo>
                <a:lnTo>
                  <a:pt x="117651" y="12101"/>
                </a:lnTo>
                <a:lnTo>
                  <a:pt x="1" y="12101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"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5"/>
          <p:cNvSpPr/>
          <p:nvPr/>
        </p:nvSpPr>
        <p:spPr>
          <a:xfrm flipH="1">
            <a:off x="1295707" y="225913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45"/>
          <p:cNvSpPr/>
          <p:nvPr/>
        </p:nvSpPr>
        <p:spPr>
          <a:xfrm flipH="1">
            <a:off x="305275" y="1285960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45"/>
          <p:cNvSpPr/>
          <p:nvPr/>
        </p:nvSpPr>
        <p:spPr>
          <a:xfrm flipH="1">
            <a:off x="270217" y="1816920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45"/>
          <p:cNvSpPr/>
          <p:nvPr/>
        </p:nvSpPr>
        <p:spPr>
          <a:xfrm flipH="1">
            <a:off x="-17663" y="1179333"/>
            <a:ext cx="1117166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554" name="Google Shape;554;p45"/>
          <p:cNvSpPr/>
          <p:nvPr/>
        </p:nvSpPr>
        <p:spPr>
          <a:xfrm flipH="1">
            <a:off x="948059" y="753947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/>
          <p:nvPr/>
        </p:nvSpPr>
        <p:spPr>
          <a:xfrm>
            <a:off x="4572000" y="4857750"/>
            <a:ext cx="4572000" cy="28590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46"/>
          <p:cNvSpPr/>
          <p:nvPr/>
        </p:nvSpPr>
        <p:spPr>
          <a:xfrm>
            <a:off x="0" y="4857750"/>
            <a:ext cx="4572000" cy="28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46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3333B2"/>
              </a:gs>
            </a:gsLst>
            <a:lin ang="10800025" scaled="0"/>
          </a:gradFill>
          <a:ln>
            <a:noFill/>
          </a:ln>
          <a:effectLst>
            <a:outerShdw blurRad="50800" rotWithShape="0" algn="tl" dir="5400000" dist="88900">
              <a:srgbClr val="000000">
                <a:alpha val="40000"/>
              </a:srgbClr>
            </a:outerShdw>
          </a:effectLst>
        </p:spPr>
        <p:txBody>
          <a:bodyPr anchorCtr="0" anchor="ctr" bIns="39550" lIns="79125" spcFirstLastPara="1" rIns="79125" wrap="square" tIns="39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46"/>
          <p:cNvSpPr txBox="1"/>
          <p:nvPr/>
        </p:nvSpPr>
        <p:spPr>
          <a:xfrm>
            <a:off x="1" y="4866086"/>
            <a:ext cx="45720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Imed Bouchrika</a:t>
            </a:r>
            <a:r>
              <a:rPr b="0" i="0" lang="en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                         Startups</a:t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46"/>
          <p:cNvSpPr txBox="1"/>
          <p:nvPr>
            <p:ph idx="1" type="body"/>
          </p:nvPr>
        </p:nvSpPr>
        <p:spPr>
          <a:xfrm>
            <a:off x="304800" y="800101"/>
            <a:ext cx="8382000" cy="37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noAutofit/>
          </a:bodyPr>
          <a:lstStyle>
            <a:lvl1pPr indent="-3365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•"/>
              <a:defRPr/>
            </a:lvl1pPr>
            <a:lvl2pPr indent="-32385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•"/>
              <a:defRPr/>
            </a:lvl2pPr>
            <a:lvl3pPr indent="-330200" lvl="2" marL="1371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3pPr>
            <a:lvl4pPr indent="-3302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4pPr>
            <a:lvl5pPr indent="-3302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/>
            </a:lvl5pPr>
            <a:lvl6pPr indent="-330200" lvl="5" marL="2743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6pPr>
            <a:lvl7pPr indent="-330200" lvl="6" marL="3200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7pPr>
            <a:lvl8pPr indent="-330200" lvl="7" marL="3657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8pPr>
            <a:lvl9pPr indent="-330200" lvl="8" marL="4114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9pPr>
          </a:lstStyle>
          <a:p/>
        </p:txBody>
      </p:sp>
      <p:sp>
        <p:nvSpPr>
          <p:cNvPr id="562" name="Google Shape;562;p46"/>
          <p:cNvSpPr txBox="1"/>
          <p:nvPr>
            <p:ph type="title"/>
          </p:nvPr>
        </p:nvSpPr>
        <p:spPr>
          <a:xfrm>
            <a:off x="0" y="0"/>
            <a:ext cx="8915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63" name="Google Shape;563;p46"/>
          <p:cNvSpPr txBox="1"/>
          <p:nvPr>
            <p:ph idx="12" type="sldNum"/>
          </p:nvPr>
        </p:nvSpPr>
        <p:spPr>
          <a:xfrm>
            <a:off x="7929586" y="4869658"/>
            <a:ext cx="121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550" lIns="79125" spcFirstLastPara="1" rIns="79125" wrap="square" tIns="395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46"/>
          <p:cNvSpPr txBox="1"/>
          <p:nvPr/>
        </p:nvSpPr>
        <p:spPr>
          <a:xfrm>
            <a:off x="4572000" y="4875625"/>
            <a:ext cx="3572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9550" lIns="79125" spcFirstLastPara="1" rIns="79125" wrap="square" tIns="39550">
            <a:spAutoFit/>
          </a:bodyPr>
          <a:lstStyle/>
          <a:p>
            <a:pPr indent="0" lvl="0" marL="0" marR="0" rt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http://www.imed.ws</a:t>
            </a:r>
            <a:endParaRPr b="0" i="0" sz="11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/>
          <p:nvPr>
            <p:ph type="title"/>
          </p:nvPr>
        </p:nvSpPr>
        <p:spPr>
          <a:xfrm>
            <a:off x="720300" y="538325"/>
            <a:ext cx="48828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" name="Google Shape;58;p6"/>
          <p:cNvSpPr/>
          <p:nvPr/>
        </p:nvSpPr>
        <p:spPr>
          <a:xfrm>
            <a:off x="6862233" y="761341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6"/>
          <p:cNvSpPr/>
          <p:nvPr/>
        </p:nvSpPr>
        <p:spPr>
          <a:xfrm>
            <a:off x="7874696" y="1290836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6"/>
          <p:cNvSpPr/>
          <p:nvPr/>
        </p:nvSpPr>
        <p:spPr>
          <a:xfrm>
            <a:off x="8373375" y="570925"/>
            <a:ext cx="794167" cy="200931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61" name="Google Shape;61;p6"/>
          <p:cNvSpPr/>
          <p:nvPr/>
        </p:nvSpPr>
        <p:spPr>
          <a:xfrm>
            <a:off x="6571735" y="230812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"/>
          <p:cNvSpPr txBox="1"/>
          <p:nvPr>
            <p:ph type="title"/>
          </p:nvPr>
        </p:nvSpPr>
        <p:spPr>
          <a:xfrm>
            <a:off x="4601500" y="1410066"/>
            <a:ext cx="2862000" cy="16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5" name="Google Shape;65;p7"/>
          <p:cNvSpPr txBox="1"/>
          <p:nvPr>
            <p:ph idx="1" type="subTitle"/>
          </p:nvPr>
        </p:nvSpPr>
        <p:spPr>
          <a:xfrm>
            <a:off x="4608576" y="2908717"/>
            <a:ext cx="3822300" cy="20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66" name="Google Shape;6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8132" y="3538910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7"/>
          <p:cNvSpPr/>
          <p:nvPr/>
        </p:nvSpPr>
        <p:spPr>
          <a:xfrm>
            <a:off x="1530781" y="3407485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6" y="0"/>
                </a:lnTo>
                <a:lnTo>
                  <a:pt x="101346" y="8768"/>
                </a:lnTo>
                <a:lnTo>
                  <a:pt x="1" y="8768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704799" y="4469119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7"/>
          <p:cNvSpPr/>
          <p:nvPr/>
        </p:nvSpPr>
        <p:spPr>
          <a:xfrm>
            <a:off x="249873" y="3937529"/>
            <a:ext cx="1484910" cy="200909"/>
          </a:xfrm>
          <a:custGeom>
            <a:rect b="b" l="l" r="r" t="t"/>
            <a:pathLst>
              <a:path extrusionOk="0" h="8837" w="65321">
                <a:moveTo>
                  <a:pt x="0" y="0"/>
                </a:moveTo>
                <a:lnTo>
                  <a:pt x="0" y="8836"/>
                </a:lnTo>
                <a:lnTo>
                  <a:pt x="65320" y="8836"/>
                </a:lnTo>
                <a:lnTo>
                  <a:pt x="65320" y="0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7"/>
          <p:cNvSpPr/>
          <p:nvPr/>
        </p:nvSpPr>
        <p:spPr>
          <a:xfrm>
            <a:off x="586700" y="3407485"/>
            <a:ext cx="706162" cy="199363"/>
          </a:xfrm>
          <a:custGeom>
            <a:rect b="b" l="l" r="r" t="t"/>
            <a:pathLst>
              <a:path extrusionOk="0" h="8769" w="31064">
                <a:moveTo>
                  <a:pt x="1" y="0"/>
                </a:moveTo>
                <a:lnTo>
                  <a:pt x="31063" y="0"/>
                </a:lnTo>
                <a:lnTo>
                  <a:pt x="31063" y="8768"/>
                </a:lnTo>
                <a:lnTo>
                  <a:pt x="1" y="8768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7"/>
          <p:cNvSpPr/>
          <p:nvPr/>
        </p:nvSpPr>
        <p:spPr>
          <a:xfrm>
            <a:off x="2130305" y="3937529"/>
            <a:ext cx="1484910" cy="200909"/>
          </a:xfrm>
          <a:custGeom>
            <a:rect b="b" l="l" r="r" t="t"/>
            <a:pathLst>
              <a:path extrusionOk="0" h="8837" w="65321">
                <a:moveTo>
                  <a:pt x="1" y="0"/>
                </a:moveTo>
                <a:lnTo>
                  <a:pt x="1" y="8836"/>
                </a:lnTo>
                <a:lnTo>
                  <a:pt x="65321" y="8836"/>
                </a:lnTo>
                <a:lnTo>
                  <a:pt x="65321" y="0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 txBox="1"/>
          <p:nvPr>
            <p:ph type="title"/>
          </p:nvPr>
        </p:nvSpPr>
        <p:spPr>
          <a:xfrm>
            <a:off x="720300" y="526350"/>
            <a:ext cx="3851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5" name="Google Shape;75;p8"/>
          <p:cNvSpPr/>
          <p:nvPr/>
        </p:nvSpPr>
        <p:spPr>
          <a:xfrm>
            <a:off x="5785774" y="757525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8"/>
          <p:cNvSpPr/>
          <p:nvPr/>
        </p:nvSpPr>
        <p:spPr>
          <a:xfrm>
            <a:off x="7225855" y="225935"/>
            <a:ext cx="1484910" cy="200909"/>
          </a:xfrm>
          <a:custGeom>
            <a:rect b="b" l="l" r="r" t="t"/>
            <a:pathLst>
              <a:path extrusionOk="0" h="8837" w="65321">
                <a:moveTo>
                  <a:pt x="1" y="0"/>
                </a:moveTo>
                <a:lnTo>
                  <a:pt x="1" y="8836"/>
                </a:lnTo>
                <a:lnTo>
                  <a:pt x="65321" y="8836"/>
                </a:lnTo>
                <a:lnTo>
                  <a:pt x="65321" y="0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8"/>
          <p:cNvSpPr/>
          <p:nvPr/>
        </p:nvSpPr>
        <p:spPr>
          <a:xfrm>
            <a:off x="5345423" y="225935"/>
            <a:ext cx="1484910" cy="200909"/>
          </a:xfrm>
          <a:custGeom>
            <a:rect b="b" l="l" r="r" t="t"/>
            <a:pathLst>
              <a:path extrusionOk="0" h="8837" w="65321">
                <a:moveTo>
                  <a:pt x="0" y="0"/>
                </a:moveTo>
                <a:lnTo>
                  <a:pt x="0" y="8836"/>
                </a:lnTo>
                <a:lnTo>
                  <a:pt x="65320" y="8836"/>
                </a:lnTo>
                <a:lnTo>
                  <a:pt x="65320" y="0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8"/>
          <p:cNvSpPr/>
          <p:nvPr/>
        </p:nvSpPr>
        <p:spPr>
          <a:xfrm>
            <a:off x="5529283" y="2346770"/>
            <a:ext cx="1484910" cy="199386"/>
          </a:xfrm>
          <a:custGeom>
            <a:rect b="b" l="l" r="r" t="t"/>
            <a:pathLst>
              <a:path extrusionOk="0" h="8770" w="65321">
                <a:moveTo>
                  <a:pt x="1" y="1"/>
                </a:moveTo>
                <a:lnTo>
                  <a:pt x="1" y="8769"/>
                </a:lnTo>
                <a:lnTo>
                  <a:pt x="65321" y="8769"/>
                </a:lnTo>
                <a:lnTo>
                  <a:pt x="65321" y="1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>
            <a:off x="7482346" y="2346770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8"/>
          <p:cNvSpPr/>
          <p:nvPr/>
        </p:nvSpPr>
        <p:spPr>
          <a:xfrm>
            <a:off x="6774683" y="1810073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8"/>
          <p:cNvSpPr/>
          <p:nvPr/>
        </p:nvSpPr>
        <p:spPr>
          <a:xfrm>
            <a:off x="6484185" y="1289991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46568" y="1393465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9"/>
          <p:cNvSpPr txBox="1"/>
          <p:nvPr>
            <p:ph type="ctrTitle"/>
          </p:nvPr>
        </p:nvSpPr>
        <p:spPr>
          <a:xfrm>
            <a:off x="720300" y="2726082"/>
            <a:ext cx="3851700" cy="20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6" name="Google Shape;86;p9"/>
          <p:cNvSpPr txBox="1"/>
          <p:nvPr>
            <p:ph hasCustomPrompt="1" idx="2" type="title"/>
          </p:nvPr>
        </p:nvSpPr>
        <p:spPr>
          <a:xfrm>
            <a:off x="720300" y="445123"/>
            <a:ext cx="3851700" cy="20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rgbClr val="F668B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pic>
        <p:nvPicPr>
          <p:cNvPr id="87" name="Google Shape;8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73393" y="1682709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9"/>
          <p:cNvSpPr/>
          <p:nvPr/>
        </p:nvSpPr>
        <p:spPr>
          <a:xfrm>
            <a:off x="5882306" y="757686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6" y="0"/>
                </a:lnTo>
                <a:lnTo>
                  <a:pt x="101346" y="8768"/>
                </a:lnTo>
                <a:lnTo>
                  <a:pt x="1" y="8768"/>
                </a:lnTo>
                <a:close/>
              </a:path>
            </a:pathLst>
          </a:custGeom>
          <a:solidFill>
            <a:srgbClr val="F668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9"/>
          <p:cNvSpPr/>
          <p:nvPr/>
        </p:nvSpPr>
        <p:spPr>
          <a:xfrm>
            <a:off x="5041749" y="1814557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9"/>
          <p:cNvSpPr/>
          <p:nvPr/>
        </p:nvSpPr>
        <p:spPr>
          <a:xfrm>
            <a:off x="6481830" y="1287730"/>
            <a:ext cx="1484910" cy="200909"/>
          </a:xfrm>
          <a:custGeom>
            <a:rect b="b" l="l" r="r" t="t"/>
            <a:pathLst>
              <a:path extrusionOk="0" h="8837" w="65321">
                <a:moveTo>
                  <a:pt x="1" y="0"/>
                </a:moveTo>
                <a:lnTo>
                  <a:pt x="1" y="8836"/>
                </a:lnTo>
                <a:lnTo>
                  <a:pt x="65321" y="8836"/>
                </a:lnTo>
                <a:lnTo>
                  <a:pt x="65321" y="0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9"/>
          <p:cNvSpPr/>
          <p:nvPr/>
        </p:nvSpPr>
        <p:spPr>
          <a:xfrm>
            <a:off x="4601398" y="1287730"/>
            <a:ext cx="1484910" cy="200909"/>
          </a:xfrm>
          <a:custGeom>
            <a:rect b="b" l="l" r="r" t="t"/>
            <a:pathLst>
              <a:path extrusionOk="0" h="8837" w="65321">
                <a:moveTo>
                  <a:pt x="0" y="0"/>
                </a:moveTo>
                <a:lnTo>
                  <a:pt x="0" y="8836"/>
                </a:lnTo>
                <a:lnTo>
                  <a:pt x="65320" y="8836"/>
                </a:lnTo>
                <a:lnTo>
                  <a:pt x="65320" y="0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9"/>
          <p:cNvSpPr/>
          <p:nvPr/>
        </p:nvSpPr>
        <p:spPr>
          <a:xfrm>
            <a:off x="6030658" y="2883179"/>
            <a:ext cx="2305371" cy="200909"/>
          </a:xfrm>
          <a:custGeom>
            <a:rect b="b" l="l" r="r" t="t"/>
            <a:pathLst>
              <a:path extrusionOk="0" h="8837" w="101413">
                <a:moveTo>
                  <a:pt x="0" y="1"/>
                </a:moveTo>
                <a:lnTo>
                  <a:pt x="101413" y="1"/>
                </a:lnTo>
                <a:lnTo>
                  <a:pt x="101413" y="8837"/>
                </a:lnTo>
                <a:lnTo>
                  <a:pt x="0" y="8837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9"/>
          <p:cNvSpPr/>
          <p:nvPr/>
        </p:nvSpPr>
        <p:spPr>
          <a:xfrm>
            <a:off x="6738321" y="3400827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9"/>
          <p:cNvSpPr/>
          <p:nvPr/>
        </p:nvSpPr>
        <p:spPr>
          <a:xfrm>
            <a:off x="7541801" y="2776552"/>
            <a:ext cx="1117166" cy="200909"/>
          </a:xfrm>
          <a:custGeom>
            <a:rect b="b" l="l" r="r" t="t"/>
            <a:pathLst>
              <a:path extrusionOk="0" h="8837" w="49144">
                <a:moveTo>
                  <a:pt x="1" y="1"/>
                </a:moveTo>
                <a:lnTo>
                  <a:pt x="49144" y="1"/>
                </a:lnTo>
                <a:lnTo>
                  <a:pt x="49144" y="8837"/>
                </a:lnTo>
                <a:lnTo>
                  <a:pt x="1" y="8837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  <p:sp>
        <p:nvSpPr>
          <p:cNvPr id="95" name="Google Shape;95;p9"/>
          <p:cNvSpPr/>
          <p:nvPr/>
        </p:nvSpPr>
        <p:spPr>
          <a:xfrm>
            <a:off x="5740160" y="2344879"/>
            <a:ext cx="1953085" cy="199363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E766DB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9"/>
          <p:cNvSpPr/>
          <p:nvPr/>
        </p:nvSpPr>
        <p:spPr>
          <a:xfrm>
            <a:off x="4601398" y="754776"/>
            <a:ext cx="1117166" cy="199363"/>
          </a:xfrm>
          <a:custGeom>
            <a:rect b="b" l="l" r="r" t="t"/>
            <a:pathLst>
              <a:path extrusionOk="0" h="8769" w="49144">
                <a:moveTo>
                  <a:pt x="0" y="0"/>
                </a:moveTo>
                <a:lnTo>
                  <a:pt x="49143" y="0"/>
                </a:lnTo>
                <a:lnTo>
                  <a:pt x="49143" y="8768"/>
                </a:lnTo>
                <a:lnTo>
                  <a:pt x="0" y="8768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6786218" y="230032"/>
            <a:ext cx="1117166" cy="199386"/>
          </a:xfrm>
          <a:custGeom>
            <a:rect b="b" l="l" r="r" t="t"/>
            <a:pathLst>
              <a:path extrusionOk="0" h="8770" w="49144">
                <a:moveTo>
                  <a:pt x="1" y="1"/>
                </a:moveTo>
                <a:lnTo>
                  <a:pt x="49144" y="1"/>
                </a:lnTo>
                <a:lnTo>
                  <a:pt x="49144" y="8769"/>
                </a:lnTo>
                <a:lnTo>
                  <a:pt x="1" y="876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0"/>
          <p:cNvSpPr txBox="1"/>
          <p:nvPr>
            <p:ph type="title"/>
          </p:nvPr>
        </p:nvSpPr>
        <p:spPr>
          <a:xfrm>
            <a:off x="720300" y="538325"/>
            <a:ext cx="2875500" cy="25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0"/>
          <p:cNvSpPr/>
          <p:nvPr/>
        </p:nvSpPr>
        <p:spPr>
          <a:xfrm>
            <a:off x="460224" y="4472763"/>
            <a:ext cx="2303848" cy="199363"/>
          </a:xfrm>
          <a:custGeom>
            <a:rect b="b" l="l" r="r" t="t"/>
            <a:pathLst>
              <a:path extrusionOk="0" h="8769" w="101346">
                <a:moveTo>
                  <a:pt x="1" y="0"/>
                </a:moveTo>
                <a:lnTo>
                  <a:pt x="101345" y="0"/>
                </a:lnTo>
                <a:lnTo>
                  <a:pt x="101345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45FFFF"/>
              </a:gs>
              <a:gs pos="100000">
                <a:srgbClr val="0083F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0"/>
          <p:cNvSpPr/>
          <p:nvPr/>
        </p:nvSpPr>
        <p:spPr>
          <a:xfrm>
            <a:off x="1880430" y="3939960"/>
            <a:ext cx="1484910" cy="200909"/>
          </a:xfrm>
          <a:custGeom>
            <a:rect b="b" l="l" r="r" t="t"/>
            <a:pathLst>
              <a:path extrusionOk="0" h="8837" w="65321">
                <a:moveTo>
                  <a:pt x="1" y="0"/>
                </a:moveTo>
                <a:lnTo>
                  <a:pt x="1" y="8836"/>
                </a:lnTo>
                <a:lnTo>
                  <a:pt x="65321" y="8836"/>
                </a:lnTo>
                <a:lnTo>
                  <a:pt x="65321" y="0"/>
                </a:lnTo>
                <a:close/>
              </a:path>
            </a:pathLst>
          </a:custGeom>
          <a:solidFill>
            <a:srgbClr val="2527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0"/>
          <p:cNvSpPr/>
          <p:nvPr/>
        </p:nvSpPr>
        <p:spPr>
          <a:xfrm>
            <a:off x="-2" y="3939960"/>
            <a:ext cx="1484910" cy="200909"/>
          </a:xfrm>
          <a:custGeom>
            <a:rect b="b" l="l" r="r" t="t"/>
            <a:pathLst>
              <a:path extrusionOk="0" h="8837" w="65321">
                <a:moveTo>
                  <a:pt x="0" y="0"/>
                </a:moveTo>
                <a:lnTo>
                  <a:pt x="0" y="8836"/>
                </a:lnTo>
                <a:lnTo>
                  <a:pt x="65320" y="8836"/>
                </a:lnTo>
                <a:lnTo>
                  <a:pt x="65320" y="0"/>
                </a:lnTo>
                <a:close/>
              </a:path>
            </a:pathLst>
          </a:custGeom>
          <a:gradFill>
            <a:gsLst>
              <a:gs pos="0">
                <a:srgbClr val="F64E81"/>
              </a:gs>
              <a:gs pos="100000">
                <a:srgbClr val="D86ED5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0"/>
          <p:cNvSpPr/>
          <p:nvPr/>
        </p:nvSpPr>
        <p:spPr>
          <a:xfrm>
            <a:off x="2391303" y="5004025"/>
            <a:ext cx="1331054" cy="199341"/>
          </a:xfrm>
          <a:custGeom>
            <a:rect b="b" l="l" r="r" t="t"/>
            <a:pathLst>
              <a:path extrusionOk="0" h="8769" w="85916">
                <a:moveTo>
                  <a:pt x="1" y="0"/>
                </a:moveTo>
                <a:lnTo>
                  <a:pt x="85916" y="0"/>
                </a:lnTo>
                <a:lnTo>
                  <a:pt x="85916" y="8769"/>
                </a:lnTo>
                <a:lnTo>
                  <a:pt x="1" y="8769"/>
                </a:lnTo>
                <a:close/>
              </a:path>
            </a:pathLst>
          </a:custGeom>
          <a:gradFill>
            <a:gsLst>
              <a:gs pos="0">
                <a:srgbClr val="FAE08F"/>
              </a:gs>
              <a:gs pos="100000">
                <a:srgbClr val="FFC24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53693" y="5107490"/>
            <a:ext cx="1210375" cy="1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46" Type="http://schemas.openxmlformats.org/officeDocument/2006/relationships/theme" Target="../theme/theme2.xml"/><Relationship Id="rId23" Type="http://schemas.openxmlformats.org/officeDocument/2006/relationships/slideLayout" Target="../slideLayouts/slideLayout23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"/>
              <a:buNone/>
              <a:defRPr sz="2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3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3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2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6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1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2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0.png"/><Relationship Id="rId4" Type="http://schemas.openxmlformats.org/officeDocument/2006/relationships/image" Target="../media/image24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4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7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7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5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8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8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9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27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6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20.png"/><Relationship Id="rId4" Type="http://schemas.openxmlformats.org/officeDocument/2006/relationships/image" Target="../media/image29.png"/><Relationship Id="rId5" Type="http://schemas.openxmlformats.org/officeDocument/2006/relationships/image" Target="../media/image28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9.xml"/><Relationship Id="rId3" Type="http://schemas.openxmlformats.org/officeDocument/2006/relationships/hyperlink" Target="https://www.youtube.com/watch?v=u7iUoxqKaKU&amp;ab_channel=GoogleforDevelopers" TargetMode="External"/><Relationship Id="rId4" Type="http://schemas.openxmlformats.org/officeDocument/2006/relationships/hyperlink" Target="https://www.ihci-conf.org/wp-content/uploads/2021/07/04_202105L012_Lupanda.pdf" TargetMode="External"/><Relationship Id="rId5" Type="http://schemas.openxmlformats.org/officeDocument/2006/relationships/hyperlink" Target="https://www.agileinfoways.com/blogs/mobile-app-development-process/" TargetMode="External"/><Relationship Id="rId6" Type="http://schemas.openxmlformats.org/officeDocument/2006/relationships/hyperlink" Target="https://www.saabsoft.com/blog/mobile-app-development-process/" TargetMode="External"/><Relationship Id="rId7" Type="http://schemas.openxmlformats.org/officeDocument/2006/relationships/hyperlink" Target="https://improvement.stanford.edu/resources/usability-principles" TargetMode="External"/><Relationship Id="rId8" Type="http://schemas.openxmlformats.org/officeDocument/2006/relationships/hyperlink" Target="https://userpilot.com/blog/usability-vs-user-experience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7"/>
          <p:cNvSpPr txBox="1"/>
          <p:nvPr>
            <p:ph type="title"/>
          </p:nvPr>
        </p:nvSpPr>
        <p:spPr>
          <a:xfrm>
            <a:off x="321475" y="298225"/>
            <a:ext cx="8235300" cy="20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/>
              <a:t>Mobile Development :</a:t>
            </a:r>
            <a:endParaRPr b="1" sz="2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3400"/>
            </a:br>
            <a:r>
              <a:rPr b="1" i="1" lang="en" sz="4100"/>
              <a:t>	</a:t>
            </a:r>
            <a:r>
              <a:rPr b="1" i="1" lang="en" sz="4400"/>
              <a:t>2 : Mobile Apps : Idea, Planning, Design and Development </a:t>
            </a:r>
            <a:endParaRPr b="1" i="1" sz="4400"/>
          </a:p>
        </p:txBody>
      </p:sp>
      <p:sp>
        <p:nvSpPr>
          <p:cNvPr id="570" name="Google Shape;570;p47"/>
          <p:cNvSpPr txBox="1"/>
          <p:nvPr>
            <p:ph idx="4294967295" type="title"/>
          </p:nvPr>
        </p:nvSpPr>
        <p:spPr>
          <a:xfrm>
            <a:off x="3993525" y="3281900"/>
            <a:ext cx="5018100" cy="10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Professor Imed Bouchrika</a:t>
            </a:r>
            <a:br>
              <a:rPr lang="en" sz="3000"/>
            </a:br>
            <a:r>
              <a:rPr lang="en" sz="1700"/>
              <a:t>National School of </a:t>
            </a:r>
            <a:r>
              <a:rPr lang="en" sz="1700"/>
              <a:t>Artificial</a:t>
            </a:r>
            <a:r>
              <a:rPr lang="en" sz="1700"/>
              <a:t> Intelligence</a:t>
            </a:r>
            <a:br>
              <a:rPr lang="en" sz="1700"/>
            </a:br>
            <a:r>
              <a:rPr lang="en" sz="1700"/>
              <a:t>imed.bouchrika@ensia.edu.dz</a:t>
            </a:r>
            <a:endParaRPr sz="1700"/>
          </a:p>
        </p:txBody>
      </p:sp>
      <p:sp>
        <p:nvSpPr>
          <p:cNvPr id="571" name="Google Shape;571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56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633" name="Google Shape;633;p56"/>
          <p:cNvSpPr txBox="1"/>
          <p:nvPr>
            <p:ph idx="2" type="subTitle"/>
          </p:nvPr>
        </p:nvSpPr>
        <p:spPr>
          <a:xfrm>
            <a:off x="1982825" y="1705325"/>
            <a:ext cx="69405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How to find an idea in case you don’t have one ?</a:t>
            </a:r>
            <a:endParaRPr sz="1800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Identify a direct problem that your app can solve it.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Follow your passion : Consider creating an app about what interests you most ( hobbies, activities .. etc)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Penetrate to other markets/Go to the outside world in order to find a niche that you can master.  The aim is to explore opportunities that you can exploit.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Monitor the market and see what developers are doing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34" name="Google Shape;634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5" name="Google Shape;635;p56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7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641" name="Google Shape;641;p57"/>
          <p:cNvSpPr txBox="1"/>
          <p:nvPr>
            <p:ph idx="2" type="subTitle"/>
          </p:nvPr>
        </p:nvSpPr>
        <p:spPr>
          <a:xfrm>
            <a:off x="1982825" y="1705325"/>
            <a:ext cx="69405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How to find an idea in case you don’t have one ?</a:t>
            </a:r>
            <a:endParaRPr sz="1800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Identify a direct problem that your app can solve it.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Follow your passion : Consider creating an app about what interests you most ( hobbies, activities .. etc)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Penetrate to other markets/Go to the outside world in order to find a niche that you can master.  The aim is to explore opportunities that you can exploit.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Monitor the market and see what developers are doing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42" name="Google Shape;642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3" name="Google Shape;643;p57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4" name="Google Shape;644;p57"/>
          <p:cNvSpPr/>
          <p:nvPr/>
        </p:nvSpPr>
        <p:spPr>
          <a:xfrm>
            <a:off x="1087350" y="2176250"/>
            <a:ext cx="7254000" cy="174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Sitting behind a computer searching or asking chatGPT for ideas, may not be fruitful. It is highly recommended to go outside and explore the real problems next to you yourself.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58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650" name="Google Shape;650;p58"/>
          <p:cNvSpPr txBox="1"/>
          <p:nvPr>
            <p:ph idx="2" type="subTitle"/>
          </p:nvPr>
        </p:nvSpPr>
        <p:spPr>
          <a:xfrm>
            <a:off x="1982825" y="1705325"/>
            <a:ext cx="69405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How to find an idea in case you don’t have one ?</a:t>
            </a:r>
            <a:endParaRPr sz="1800">
              <a:solidFill>
                <a:schemeClr val="dk1"/>
              </a:solidFill>
            </a:endParaRPr>
          </a:p>
          <a:p>
            <a:pPr indent="-3238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Searching the web ?</a:t>
            </a:r>
            <a:endParaRPr sz="15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Analyse what people are searching for</a:t>
            </a:r>
            <a:endParaRPr sz="15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Use keywords Volume Search</a:t>
            </a:r>
            <a:endParaRPr i="1" sz="14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Marketplaces where Developers to sell Apps:</a:t>
            </a:r>
            <a:endParaRPr sz="15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Flippa, ..</a:t>
            </a:r>
            <a:endParaRPr i="1" sz="14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Websites where developers seek funding	</a:t>
            </a:r>
            <a:endParaRPr sz="15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Crunchbase</a:t>
            </a:r>
            <a:endParaRPr i="1" sz="14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AngelList</a:t>
            </a:r>
            <a:endParaRPr i="1" sz="14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..</a:t>
            </a:r>
            <a:endParaRPr i="1" sz="1400">
              <a:solidFill>
                <a:schemeClr val="dk1"/>
              </a:solidFill>
            </a:endParaRPr>
          </a:p>
        </p:txBody>
      </p:sp>
      <p:sp>
        <p:nvSpPr>
          <p:cNvPr id="651" name="Google Shape;651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2" name="Google Shape;652;p58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59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658" name="Google Shape;658;p59"/>
          <p:cNvSpPr txBox="1"/>
          <p:nvPr>
            <p:ph idx="2" type="subTitle"/>
          </p:nvPr>
        </p:nvSpPr>
        <p:spPr>
          <a:xfrm>
            <a:off x="1982825" y="1705325"/>
            <a:ext cx="69405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How to find an idea in case you don’t have one ?</a:t>
            </a:r>
            <a:endParaRPr sz="1800">
              <a:solidFill>
                <a:schemeClr val="dk1"/>
              </a:solidFill>
            </a:endParaRPr>
          </a:p>
          <a:p>
            <a:pPr indent="-3238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Searching the web ?</a:t>
            </a:r>
            <a:endParaRPr sz="15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Analyse what people are searching for</a:t>
            </a:r>
            <a:endParaRPr sz="15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Use keywords Volume Search</a:t>
            </a:r>
            <a:endParaRPr i="1" sz="14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Marketplaces where Developers to sell Apps:</a:t>
            </a:r>
            <a:endParaRPr sz="15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Flippa, ..</a:t>
            </a:r>
            <a:endParaRPr i="1" sz="14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Websites where developers seek funding	</a:t>
            </a:r>
            <a:endParaRPr sz="15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Crunchbase</a:t>
            </a:r>
            <a:endParaRPr i="1" sz="14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AngelList</a:t>
            </a:r>
            <a:endParaRPr i="1" sz="14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..</a:t>
            </a:r>
            <a:endParaRPr i="1" sz="1400">
              <a:solidFill>
                <a:schemeClr val="dk1"/>
              </a:solidFill>
            </a:endParaRPr>
          </a:p>
        </p:txBody>
      </p:sp>
      <p:sp>
        <p:nvSpPr>
          <p:cNvPr id="659" name="Google Shape;659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0" name="Google Shape;660;p59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61" name="Google Shape;66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6300" y="225925"/>
            <a:ext cx="6149100" cy="4167325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59"/>
          <p:cNvSpPr/>
          <p:nvPr/>
        </p:nvSpPr>
        <p:spPr>
          <a:xfrm>
            <a:off x="71550" y="779775"/>
            <a:ext cx="3348000" cy="1209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KD : Keyword Competition Difficulty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Volume : Number of Monthly Searches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60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668" name="Google Shape;668;p60"/>
          <p:cNvSpPr txBox="1"/>
          <p:nvPr>
            <p:ph idx="2" type="subTitle"/>
          </p:nvPr>
        </p:nvSpPr>
        <p:spPr>
          <a:xfrm>
            <a:off x="1982825" y="1705325"/>
            <a:ext cx="69405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How to find an idea in case you don’t have one ?</a:t>
            </a:r>
            <a:endParaRPr sz="1800">
              <a:solidFill>
                <a:schemeClr val="dk1"/>
              </a:solidFill>
            </a:endParaRPr>
          </a:p>
          <a:p>
            <a:pPr indent="-3238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Searching the web ?</a:t>
            </a:r>
            <a:endParaRPr sz="15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Analyse what people are searching for</a:t>
            </a:r>
            <a:endParaRPr sz="15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Use keywords Volume Search</a:t>
            </a:r>
            <a:endParaRPr i="1" sz="14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Marketplaces where Developers to sell Apps:</a:t>
            </a:r>
            <a:endParaRPr sz="15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Flippa, ..</a:t>
            </a:r>
            <a:endParaRPr i="1" sz="14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Websites where developers seek funding	</a:t>
            </a:r>
            <a:endParaRPr sz="15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Crunchbase</a:t>
            </a:r>
            <a:endParaRPr i="1" sz="14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AngelList</a:t>
            </a:r>
            <a:endParaRPr i="1" sz="1400">
              <a:solidFill>
                <a:schemeClr val="dk1"/>
              </a:solidFill>
            </a:endParaRPr>
          </a:p>
          <a:p>
            <a:pPr indent="-3175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i="1" lang="en" sz="1400">
                <a:solidFill>
                  <a:schemeClr val="dk1"/>
                </a:solidFill>
              </a:rPr>
              <a:t>..</a:t>
            </a:r>
            <a:endParaRPr i="1" sz="1400">
              <a:solidFill>
                <a:schemeClr val="dk1"/>
              </a:solidFill>
            </a:endParaRPr>
          </a:p>
        </p:txBody>
      </p:sp>
      <p:sp>
        <p:nvSpPr>
          <p:cNvPr id="669" name="Google Shape;669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0" name="Google Shape;670;p60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71" name="Google Shape;67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5955" y="0"/>
            <a:ext cx="4460295" cy="3022800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60"/>
          <p:cNvSpPr/>
          <p:nvPr/>
        </p:nvSpPr>
        <p:spPr>
          <a:xfrm>
            <a:off x="42925" y="78700"/>
            <a:ext cx="3348000" cy="1209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KD : Keyword Competition Difficulty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Volume : Number of Monthly Searches</a:t>
            </a:r>
            <a:endParaRPr/>
          </a:p>
        </p:txBody>
      </p:sp>
      <p:pic>
        <p:nvPicPr>
          <p:cNvPr id="673" name="Google Shape;673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525" y="1211125"/>
            <a:ext cx="4553224" cy="41326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8" name="Google Shape;67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100" y="152400"/>
            <a:ext cx="855388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3" name="Google Shape;683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700" y="181025"/>
            <a:ext cx="7842033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684" name="Google Shape;684;p62"/>
          <p:cNvSpPr/>
          <p:nvPr/>
        </p:nvSpPr>
        <p:spPr>
          <a:xfrm>
            <a:off x="5544100" y="4399525"/>
            <a:ext cx="3076200" cy="443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the business model here 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63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690" name="Google Shape;690;p63"/>
          <p:cNvSpPr txBox="1"/>
          <p:nvPr>
            <p:ph idx="2" type="subTitle"/>
          </p:nvPr>
        </p:nvSpPr>
        <p:spPr>
          <a:xfrm>
            <a:off x="1982825" y="1705325"/>
            <a:ext cx="69405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</a:t>
            </a:r>
            <a:r>
              <a:rPr b="1" lang="en" sz="1800"/>
              <a:t> and </a:t>
            </a:r>
            <a:r>
              <a:rPr b="1" lang="en" sz="1800"/>
              <a:t>Strategy 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If you have an idea for a mobile app :</a:t>
            </a:r>
            <a:endParaRPr sz="1800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Conduct intensive market research on whether the idea can be turned into a successful app.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Survey the competitions and see what gaps and opportunities you can exploit.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Collect as much statistical data about the competitions, similar apps as it helps you to gain deeper insights and have a clear vision.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91" name="Google Shape;691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2" name="Google Shape;692;p63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64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698" name="Google Shape;698;p64"/>
          <p:cNvSpPr txBox="1"/>
          <p:nvPr>
            <p:ph idx="2" type="subTitle"/>
          </p:nvPr>
        </p:nvSpPr>
        <p:spPr>
          <a:xfrm>
            <a:off x="2103175" y="17053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Define the strategy to turn your idea into a successful app via :</a:t>
            </a:r>
            <a:endParaRPr sz="1800"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Define the main objective of your app. “This App would do X and Y”. Use plain and Simple English, Be concise.</a:t>
            </a:r>
            <a:br>
              <a:rPr lang="en"/>
            </a:br>
            <a:r>
              <a:rPr lang="en"/>
              <a:t>Example : </a:t>
            </a:r>
            <a:r>
              <a:rPr b="1" lang="en"/>
              <a:t> </a:t>
            </a:r>
            <a:r>
              <a:rPr b="1" i="1" lang="en"/>
              <a:t>An App to help</a:t>
            </a:r>
            <a:r>
              <a:rPr b="1" lang="en"/>
              <a:t> BAC students to understand the function limits      </a:t>
            </a:r>
            <a:r>
              <a:rPr lang="en"/>
              <a:t>                       </a:t>
            </a:r>
            <a:endParaRPr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Identify your potential app users : Bac Students</a:t>
            </a:r>
            <a:endParaRPr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Choose the mobile platform(s) : Android and iOS</a:t>
            </a:r>
            <a:endParaRPr/>
          </a:p>
        </p:txBody>
      </p:sp>
      <p:sp>
        <p:nvSpPr>
          <p:cNvPr id="699" name="Google Shape;699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0" name="Google Shape;700;p64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65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06" name="Google Shape;706;p65"/>
          <p:cNvSpPr txBox="1"/>
          <p:nvPr>
            <p:ph idx="2" type="subTitle"/>
          </p:nvPr>
        </p:nvSpPr>
        <p:spPr>
          <a:xfrm>
            <a:off x="2103175" y="1705325"/>
            <a:ext cx="6888600" cy="3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Define the strategy to turn your idea into a successful app via :</a:t>
            </a:r>
            <a:endParaRPr sz="1800"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Define a strategy to </a:t>
            </a:r>
            <a:endParaRPr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Gain more users.</a:t>
            </a:r>
            <a:endParaRPr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Keep the retention rate high</a:t>
            </a:r>
            <a:endParaRPr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Keep your users active/engaged</a:t>
            </a:r>
            <a:endParaRPr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Monetization process or business model for a sustainable app.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707" name="Google Shape;707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8" name="Google Shape;708;p65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8"/>
          <p:cNvSpPr txBox="1"/>
          <p:nvPr>
            <p:ph type="title"/>
          </p:nvPr>
        </p:nvSpPr>
        <p:spPr>
          <a:xfrm>
            <a:off x="266675" y="585169"/>
            <a:ext cx="2866200" cy="16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Outline :</a:t>
            </a:r>
            <a:endParaRPr b="1"/>
          </a:p>
        </p:txBody>
      </p:sp>
      <p:sp>
        <p:nvSpPr>
          <p:cNvPr id="577" name="Google Shape;577;p48"/>
          <p:cNvSpPr txBox="1"/>
          <p:nvPr>
            <p:ph idx="1" type="subTitle"/>
          </p:nvPr>
        </p:nvSpPr>
        <p:spPr>
          <a:xfrm>
            <a:off x="2966375" y="64200"/>
            <a:ext cx="5853900" cy="47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b="1" lang="en" sz="2400"/>
              <a:t>App Development Process</a:t>
            </a:r>
            <a:endParaRPr b="1" sz="24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i="1" lang="en" sz="1800"/>
              <a:t>Idea &amp; Market Research</a:t>
            </a:r>
            <a:endParaRPr b="1" i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i="1" lang="en" sz="1800"/>
              <a:t>Planning and Strategy</a:t>
            </a:r>
            <a:endParaRPr b="1" i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i="1" lang="en" sz="1800">
                <a:solidFill>
                  <a:schemeClr val="dk1"/>
                </a:solidFill>
              </a:rPr>
              <a:t>UX and Design</a:t>
            </a:r>
            <a:endParaRPr b="1" i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i="1" lang="en" sz="1800"/>
              <a:t>Development</a:t>
            </a:r>
            <a:endParaRPr b="1" i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i="1" lang="en" sz="1800"/>
              <a:t>Testing</a:t>
            </a:r>
            <a:endParaRPr b="1" i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i="1" lang="en" sz="1800"/>
              <a:t>Publishing and Maintenance</a:t>
            </a:r>
            <a:endParaRPr b="1"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Usability &amp; UX : Design Principles</a:t>
            </a:r>
            <a:endParaRPr b="1"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Design Patterns for Mobile Apps</a:t>
            </a:r>
            <a:endParaRPr b="1"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Business Models for Apps</a:t>
            </a:r>
            <a:endParaRPr b="1" sz="24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578" name="Google Shape;578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66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14" name="Google Shape;714;p66"/>
          <p:cNvSpPr txBox="1"/>
          <p:nvPr>
            <p:ph idx="2" type="subTitle"/>
          </p:nvPr>
        </p:nvSpPr>
        <p:spPr>
          <a:xfrm>
            <a:off x="1982825" y="1705325"/>
            <a:ext cx="69405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Does the idea need to be original </a:t>
            </a:r>
            <a:r>
              <a:rPr lang="en" sz="1800">
                <a:solidFill>
                  <a:schemeClr val="dk1"/>
                </a:solidFill>
              </a:rPr>
              <a:t>?</a:t>
            </a:r>
            <a:endParaRPr sz="1800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It’s rare now to claim that our ideas are original and none has thought about them. There are </a:t>
            </a:r>
            <a:r>
              <a:rPr b="1" lang="en">
                <a:solidFill>
                  <a:schemeClr val="dk1"/>
                </a:solidFill>
              </a:rPr>
              <a:t>26 million</a:t>
            </a:r>
            <a:r>
              <a:rPr lang="en">
                <a:solidFill>
                  <a:schemeClr val="dk1"/>
                </a:solidFill>
              </a:rPr>
              <a:t> of software developers ( and entrepreneurs) thinking daily on how to create a good app.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Look at existing ideas and see how you can revamp them with different settings, business model, different types of audience ( Example, Yassir)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15" name="Google Shape;715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6" name="Google Shape;716;p66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67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22" name="Google Shape;722;p67"/>
          <p:cNvSpPr txBox="1"/>
          <p:nvPr>
            <p:ph idx="2" type="subTitle"/>
          </p:nvPr>
        </p:nvSpPr>
        <p:spPr>
          <a:xfrm>
            <a:off x="1982825" y="1705325"/>
            <a:ext cx="69405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sz="1800">
              <a:solidFill>
                <a:schemeClr val="dk1"/>
              </a:solidFill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800">
                <a:solidFill>
                  <a:schemeClr val="dk1"/>
                </a:solidFill>
              </a:rPr>
              <a:t>Idea Validation is the process to verify: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The assumption that your targeted audience </a:t>
            </a:r>
            <a:r>
              <a:rPr b="1" lang="en">
                <a:solidFill>
                  <a:schemeClr val="dk1"/>
                </a:solidFill>
              </a:rPr>
              <a:t>truly needs</a:t>
            </a:r>
            <a:r>
              <a:rPr lang="en">
                <a:solidFill>
                  <a:schemeClr val="dk1"/>
                </a:solidFill>
              </a:rPr>
              <a:t> your app to perform the intended task in order to solve an existing problem.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The idea can be developed as an App within the available resources ( Technology, Funding, HR, Legal....)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23" name="Google Shape;723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4" name="Google Shape;724;p67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68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30" name="Google Shape;730;p68"/>
          <p:cNvSpPr txBox="1"/>
          <p:nvPr>
            <p:ph idx="2" type="subTitle"/>
          </p:nvPr>
        </p:nvSpPr>
        <p:spPr>
          <a:xfrm>
            <a:off x="1982825" y="1705325"/>
            <a:ext cx="69405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How to validate an idea for a mobile app ?</a:t>
            </a:r>
            <a:endParaRPr sz="1800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Defend why you try to solve the problem by writing a good and convincing problem statement answering the following questions:</a:t>
            </a:r>
            <a:endParaRPr>
              <a:solidFill>
                <a:schemeClr val="dk1"/>
              </a:solidFill>
            </a:endParaRPr>
          </a:p>
          <a:p>
            <a:pPr indent="-3302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i="1" lang="en">
                <a:solidFill>
                  <a:schemeClr val="dk1"/>
                </a:solidFill>
              </a:rPr>
              <a:t>What is the problem? </a:t>
            </a:r>
            <a:endParaRPr i="1">
              <a:solidFill>
                <a:schemeClr val="dk1"/>
              </a:solidFill>
            </a:endParaRPr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i="1" lang="en">
                <a:solidFill>
                  <a:schemeClr val="dk1"/>
                </a:solidFill>
              </a:rPr>
              <a:t>Who has the problem? </a:t>
            </a:r>
            <a:endParaRPr i="1">
              <a:solidFill>
                <a:schemeClr val="dk1"/>
              </a:solidFill>
            </a:endParaRPr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i="1" lang="en">
                <a:solidFill>
                  <a:schemeClr val="dk1"/>
                </a:solidFill>
              </a:rPr>
              <a:t>Why is the problem important? </a:t>
            </a:r>
            <a:endParaRPr i="1">
              <a:solidFill>
                <a:schemeClr val="dk1"/>
              </a:solidFill>
            </a:endParaRPr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i="1" lang="en">
                <a:solidFill>
                  <a:schemeClr val="dk1"/>
                </a:solidFill>
              </a:rPr>
              <a:t>How does your app solve the problem?</a:t>
            </a:r>
            <a:endParaRPr i="1" sz="1800"/>
          </a:p>
        </p:txBody>
      </p:sp>
      <p:sp>
        <p:nvSpPr>
          <p:cNvPr id="731" name="Google Shape;731;p6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2" name="Google Shape;732;p68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69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38" name="Google Shape;738;p69"/>
          <p:cNvSpPr txBox="1"/>
          <p:nvPr>
            <p:ph idx="2" type="subTitle"/>
          </p:nvPr>
        </p:nvSpPr>
        <p:spPr>
          <a:xfrm>
            <a:off x="1982825" y="1705325"/>
            <a:ext cx="70737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How to validate an idea for a mobile app ?</a:t>
            </a:r>
            <a:endParaRPr sz="1800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Market research on :</a:t>
            </a:r>
            <a:endParaRPr>
              <a:solidFill>
                <a:schemeClr val="dk1"/>
              </a:solidFill>
            </a:endParaRPr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The size of your market ( # potential users)</a:t>
            </a:r>
            <a:endParaRPr>
              <a:solidFill>
                <a:schemeClr val="dk1"/>
              </a:solidFill>
            </a:endParaRPr>
          </a:p>
          <a:p>
            <a: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Use keywords volume search </a:t>
            </a:r>
            <a:endParaRPr>
              <a:solidFill>
                <a:schemeClr val="dk1"/>
              </a:solidFill>
            </a:endParaRPr>
          </a:p>
          <a:p>
            <a: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#downloads can give insight too.</a:t>
            </a:r>
            <a:endParaRPr>
              <a:solidFill>
                <a:schemeClr val="dk1"/>
              </a:solidFill>
            </a:endParaRPr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The size of the competitions  ( # apps , # downloads)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Assess  the technical/financial feasibility 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Seek feedback from : potential users + experts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39" name="Google Shape;739;p6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0" name="Google Shape;740;p69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70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46" name="Google Shape;746;p70"/>
          <p:cNvSpPr txBox="1"/>
          <p:nvPr>
            <p:ph idx="2" type="subTitle"/>
          </p:nvPr>
        </p:nvSpPr>
        <p:spPr>
          <a:xfrm>
            <a:off x="2103175" y="17053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Analysis &amp; Planning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Re</a:t>
            </a:r>
            <a:r>
              <a:rPr lang="en" sz="1800"/>
              <a:t>quirement Engineering is performed to : </a:t>
            </a:r>
            <a:endParaRPr sz="1800"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b="1" lang="en"/>
              <a:t>For the features to implement:</a:t>
            </a:r>
            <a:endParaRPr b="1"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Capture the functional requirements </a:t>
            </a:r>
            <a:endParaRPr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List potential wish-to-have features</a:t>
            </a:r>
            <a:endParaRPr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Prioritize the functionalities based on their added-value vs. complexity vs. cost</a:t>
            </a:r>
            <a:endParaRPr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List all non-functional requirements including scalability, storage, synching of data, speed,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47" name="Google Shape;747;p7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8" name="Google Shape;748;p70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02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71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54" name="Google Shape;754;p71"/>
          <p:cNvSpPr txBox="1"/>
          <p:nvPr>
            <p:ph idx="2" type="subTitle"/>
          </p:nvPr>
        </p:nvSpPr>
        <p:spPr>
          <a:xfrm>
            <a:off x="2103175" y="17053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Analysis &amp; Planning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Re</a:t>
            </a:r>
            <a:r>
              <a:rPr lang="en" sz="1800"/>
              <a:t>quirement Engineering is performed to : </a:t>
            </a:r>
            <a:endParaRPr sz="1800"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b="1" lang="en"/>
              <a:t>For the users to implement:</a:t>
            </a:r>
            <a:endParaRPr b="1"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Identify the main target type of users ( Kids ? Employees at a given factory? Motorbike drivers  ..)</a:t>
            </a:r>
            <a:endParaRPr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Analyse and study their attributes and ca</a:t>
            </a:r>
            <a:r>
              <a:rPr lang="en"/>
              <a:t>pabilities:</a:t>
            </a:r>
            <a:endParaRPr/>
          </a:p>
          <a:p>
            <a: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Educational level</a:t>
            </a:r>
            <a:endParaRPr/>
          </a:p>
          <a:p>
            <a: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Preferred language</a:t>
            </a:r>
            <a:endParaRPr/>
          </a:p>
          <a:p>
            <a: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Any accessibility issue</a:t>
            </a:r>
            <a:endParaRPr/>
          </a:p>
        </p:txBody>
      </p:sp>
      <p:sp>
        <p:nvSpPr>
          <p:cNvPr id="755" name="Google Shape;755;p7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6" name="Google Shape;756;p71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02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72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62" name="Google Shape;762;p72"/>
          <p:cNvSpPr txBox="1"/>
          <p:nvPr>
            <p:ph idx="2" type="subTitle"/>
          </p:nvPr>
        </p:nvSpPr>
        <p:spPr>
          <a:xfrm>
            <a:off x="2026975" y="15529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Analysis &amp; Planning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Re</a:t>
            </a:r>
            <a:r>
              <a:rPr lang="en" sz="1800"/>
              <a:t>quirement Engineering is performed to : </a:t>
            </a:r>
            <a:endParaRPr sz="1800"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b="1" lang="en"/>
              <a:t>For the hardware and Platform:</a:t>
            </a:r>
            <a:endParaRPr b="1"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Analyze if there is are specific requirements for:</a:t>
            </a:r>
            <a:endParaRPr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Hardware</a:t>
            </a:r>
            <a:endParaRPr/>
          </a:p>
          <a:p>
            <a:pPr indent="-3111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Limited Screen Size ? Special Sensors ? Limited Memory ? Use of Stylus ? Has integrated Keyboard ? Battry Size vs Consumption ?</a:t>
            </a:r>
            <a:endParaRPr sz="1300"/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Platform : </a:t>
            </a:r>
            <a:endParaRPr/>
          </a:p>
          <a:p>
            <a:pPr indent="-3111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Special </a:t>
            </a:r>
            <a:r>
              <a:rPr lang="en" sz="1300"/>
              <a:t>operating</a:t>
            </a:r>
            <a:r>
              <a:rPr lang="en" sz="1300"/>
              <a:t> system ? integration with legacy system</a:t>
            </a:r>
            <a:endParaRPr i="1" sz="1300"/>
          </a:p>
        </p:txBody>
      </p:sp>
      <p:sp>
        <p:nvSpPr>
          <p:cNvPr id="763" name="Google Shape;763;p7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4" name="Google Shape;764;p72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02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73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70" name="Google Shape;770;p73"/>
          <p:cNvSpPr txBox="1"/>
          <p:nvPr>
            <p:ph idx="2" type="subTitle"/>
          </p:nvPr>
        </p:nvSpPr>
        <p:spPr>
          <a:xfrm>
            <a:off x="2103175" y="17053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Analysis &amp; Planning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Re</a:t>
            </a:r>
            <a:r>
              <a:rPr lang="en" sz="1800"/>
              <a:t>quirement Engineering is performed to : </a:t>
            </a:r>
            <a:endParaRPr sz="1800"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b="1" lang="en"/>
              <a:t>For the context and environment:</a:t>
            </a:r>
            <a:endParaRPr/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Need to work in outdoor conditions. </a:t>
            </a:r>
            <a:endParaRPr sz="1500"/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Remote area with unstable internet connection</a:t>
            </a:r>
            <a:endParaRPr sz="1500"/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Users always on the move, need mostly voice-interaction instead…</a:t>
            </a:r>
            <a:endParaRPr sz="1500"/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Lighting is dark ? need better use of colors/contrast</a:t>
            </a:r>
            <a:endParaRPr sz="1500"/>
          </a:p>
        </p:txBody>
      </p:sp>
      <p:sp>
        <p:nvSpPr>
          <p:cNvPr id="771" name="Google Shape;771;p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2" name="Google Shape;772;p73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02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74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78" name="Google Shape;778;p74"/>
          <p:cNvSpPr txBox="1"/>
          <p:nvPr>
            <p:ph idx="2" type="subTitle"/>
          </p:nvPr>
        </p:nvSpPr>
        <p:spPr>
          <a:xfrm>
            <a:off x="1976900" y="1705325"/>
            <a:ext cx="70368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Analysis &amp; Planning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After collecting the raw requirements</a:t>
            </a:r>
            <a:r>
              <a:rPr lang="en" sz="1800"/>
              <a:t> : </a:t>
            </a:r>
            <a:endParaRPr sz="1800"/>
          </a:p>
          <a:p>
            <a:pPr indent="-3238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Requirements are analysed for :</a:t>
            </a:r>
            <a:endParaRPr sz="1500"/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Inconsistencies, conflict, missing requirements, feasibility, ambiguities, overlap…</a:t>
            </a:r>
            <a:endParaRPr sz="1500"/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The requirements are documented.</a:t>
            </a:r>
            <a:endParaRPr sz="1500">
              <a:solidFill>
                <a:schemeClr val="dk1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Requirements are verified and validated with the stakeholders.</a:t>
            </a:r>
            <a:endParaRPr sz="1500">
              <a:solidFill>
                <a:schemeClr val="dk1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Software Requirements Specification (SRS) document is produced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779" name="Google Shape;779;p7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0" name="Google Shape;780;p74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02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1" name="Google Shape;781;p74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75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87" name="Google Shape;787;p75"/>
          <p:cNvSpPr txBox="1"/>
          <p:nvPr>
            <p:ph idx="2" type="subTitle"/>
          </p:nvPr>
        </p:nvSpPr>
        <p:spPr>
          <a:xfrm>
            <a:off x="1874275" y="1705325"/>
            <a:ext cx="7269600" cy="12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Analysis &amp; Planning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 product roadmap/Timeline is prepared showing clearly the dates and milestones of the project. This includes:</a:t>
            </a:r>
            <a:endParaRPr i="1"/>
          </a:p>
        </p:txBody>
      </p:sp>
      <p:sp>
        <p:nvSpPr>
          <p:cNvPr id="788" name="Google Shape;788;p7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9" name="Google Shape;789;p75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02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0" name="Google Shape;790;p75"/>
          <p:cNvSpPr txBox="1"/>
          <p:nvPr/>
        </p:nvSpPr>
        <p:spPr>
          <a:xfrm>
            <a:off x="1830425" y="2921200"/>
            <a:ext cx="53949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Char char="■"/>
            </a:pPr>
            <a:r>
              <a:rPr i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Release of the prototype/Wireframe</a:t>
            </a:r>
            <a:endParaRPr i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Char char="■"/>
            </a:pPr>
            <a:r>
              <a:rPr i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Branding and Identity</a:t>
            </a:r>
            <a:endParaRPr i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Char char="■"/>
            </a:pPr>
            <a:r>
              <a:rPr i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Backend Architecture</a:t>
            </a:r>
            <a:endParaRPr i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Char char="■"/>
            </a:pPr>
            <a:r>
              <a:rPr i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Licensing and Administrative Procedures</a:t>
            </a:r>
            <a:endParaRPr i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Char char="■"/>
            </a:pPr>
            <a:r>
              <a:rPr i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Hiring &amp; Human Resources </a:t>
            </a:r>
            <a:endParaRPr i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Char char="■"/>
            </a:pPr>
            <a:r>
              <a:rPr i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Publishing to App Stores</a:t>
            </a:r>
            <a:endParaRPr i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1" name="Google Shape;791;p75"/>
          <p:cNvSpPr txBox="1"/>
          <p:nvPr/>
        </p:nvSpPr>
        <p:spPr>
          <a:xfrm>
            <a:off x="5916100" y="2911550"/>
            <a:ext cx="3189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Char char="■"/>
            </a:pPr>
            <a:r>
              <a:rPr i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MVP Release</a:t>
            </a:r>
            <a:endParaRPr i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Char char="■"/>
            </a:pPr>
            <a:r>
              <a:rPr i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Dev Sprints (High Level)</a:t>
            </a:r>
            <a:endParaRPr i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Char char="■"/>
            </a:pPr>
            <a:r>
              <a:rPr i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Marketing events</a:t>
            </a:r>
            <a:endParaRPr i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Char char="■"/>
            </a:pPr>
            <a:r>
              <a:rPr i="1" lang="e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etc..</a:t>
            </a:r>
            <a:endParaRPr i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9"/>
          <p:cNvSpPr txBox="1"/>
          <p:nvPr>
            <p:ph type="title"/>
          </p:nvPr>
        </p:nvSpPr>
        <p:spPr>
          <a:xfrm>
            <a:off x="557975" y="538325"/>
            <a:ext cx="7940700" cy="25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course :</a:t>
            </a:r>
            <a:br>
              <a:rPr lang="en"/>
            </a:b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You will learn how to build an App ?</a:t>
            </a:r>
            <a:endParaRPr b="1"/>
          </a:p>
        </p:txBody>
      </p:sp>
      <p:sp>
        <p:nvSpPr>
          <p:cNvPr id="584" name="Google Shape;584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76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797" name="Google Shape;797;p76"/>
          <p:cNvSpPr txBox="1"/>
          <p:nvPr>
            <p:ph idx="2" type="subTitle"/>
          </p:nvPr>
        </p:nvSpPr>
        <p:spPr>
          <a:xfrm>
            <a:off x="1874275" y="1705325"/>
            <a:ext cx="7269600" cy="12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Analysis &amp; Planning</a:t>
            </a:r>
            <a:endParaRPr b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Planning for Marketing and Promotion events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Budget Planning for the project needs to be done. 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How much financial resources are need to pay for :</a:t>
            </a:r>
            <a:endParaRPr sz="1800"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i="1" lang="en"/>
              <a:t>Servers</a:t>
            </a:r>
            <a:endParaRPr i="1"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i="1" lang="en"/>
              <a:t>Services and APIs</a:t>
            </a:r>
            <a:endParaRPr i="1"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i="1" lang="en"/>
              <a:t>Designers</a:t>
            </a:r>
            <a:endParaRPr i="1"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i="1" lang="en"/>
              <a:t>Copyrights</a:t>
            </a:r>
            <a:endParaRPr i="1"/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i="1" lang="en"/>
              <a:t>Staff…</a:t>
            </a:r>
            <a:endParaRPr i="1"/>
          </a:p>
        </p:txBody>
      </p:sp>
      <p:sp>
        <p:nvSpPr>
          <p:cNvPr id="798" name="Google Shape;798;p7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9" name="Google Shape;799;p76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02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77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805" name="Google Shape;805;p77"/>
          <p:cNvSpPr txBox="1"/>
          <p:nvPr>
            <p:ph idx="2" type="subTitle"/>
          </p:nvPr>
        </p:nvSpPr>
        <p:spPr>
          <a:xfrm>
            <a:off x="2103175" y="17053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UI &amp; UX Design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For Mobile Apps, the success of the app is largely  dependent on the  perceived :</a:t>
            </a:r>
            <a:endParaRPr sz="1800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User experience : …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Usability aspect : ..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Artistic/Esthetic  Look : ..</a:t>
            </a:r>
            <a:endParaRPr>
              <a:solidFill>
                <a:schemeClr val="dk1"/>
              </a:solidFill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(Of course, in addition to the utility)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06" name="Google Shape;806;p7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7" name="Google Shape;807;p77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03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78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813" name="Google Shape;813;p78"/>
          <p:cNvSpPr txBox="1"/>
          <p:nvPr>
            <p:ph idx="2" type="subTitle"/>
          </p:nvPr>
        </p:nvSpPr>
        <p:spPr>
          <a:xfrm>
            <a:off x="2103175" y="17053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UI &amp; UX Design</a:t>
            </a:r>
            <a:endParaRPr b="1" sz="18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The goal of design is to design an easy to use app creating an excellent user experience to navigate easily between screens to perform the intended task.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The design phase is extremely important, critical and time-consuming ( Can be </a:t>
            </a:r>
            <a:r>
              <a:rPr b="1" lang="en">
                <a:solidFill>
                  <a:schemeClr val="dk1"/>
                </a:solidFill>
              </a:rPr>
              <a:t>very </a:t>
            </a:r>
            <a:r>
              <a:rPr lang="en">
                <a:solidFill>
                  <a:schemeClr val="dk1"/>
                </a:solidFill>
              </a:rPr>
              <a:t>expensive when outsourced )</a:t>
            </a:r>
            <a:endParaRPr>
              <a:solidFill>
                <a:schemeClr val="dk1"/>
              </a:solidFill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As opposed to Enterprise Software Systems </a:t>
            </a:r>
            <a:r>
              <a:rPr lang="en">
                <a:solidFill>
                  <a:schemeClr val="dk1"/>
                </a:solidFill>
              </a:rPr>
              <a:t>where performance, security, scalability…Mobile Apps are user-centric. They revolve around the user.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14" name="Google Shape;814;p7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5" name="Google Shape;815;p78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03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79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821" name="Google Shape;821;p79"/>
          <p:cNvSpPr txBox="1"/>
          <p:nvPr>
            <p:ph idx="2" type="subTitle"/>
          </p:nvPr>
        </p:nvSpPr>
        <p:spPr>
          <a:xfrm>
            <a:off x="2096300" y="14433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UI &amp; UX Design</a:t>
            </a:r>
            <a:endParaRPr b="1" sz="1800"/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800">
                <a:solidFill>
                  <a:schemeClr val="dk1"/>
                </a:solidFill>
              </a:rPr>
              <a:t>Designers will deliver:</a:t>
            </a:r>
            <a:endParaRPr i="1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i="1" lang="en">
                <a:solidFill>
                  <a:schemeClr val="dk1"/>
                </a:solidFill>
              </a:rPr>
              <a:t>Wireframes</a:t>
            </a:r>
            <a:endParaRPr i="1">
              <a:solidFill>
                <a:schemeClr val="dk1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i="1" lang="en">
                <a:solidFill>
                  <a:schemeClr val="dk1"/>
                </a:solidFill>
              </a:rPr>
              <a:t>Flow of Navigation between Screens</a:t>
            </a:r>
            <a:endParaRPr i="1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i="1" lang="en">
                <a:solidFill>
                  <a:schemeClr val="dk1"/>
                </a:solidFill>
              </a:rPr>
              <a:t>Prototypes</a:t>
            </a:r>
            <a:endParaRPr i="1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i="1" lang="en">
                <a:solidFill>
                  <a:schemeClr val="dk1"/>
                </a:solidFill>
              </a:rPr>
              <a:t>Mockups</a:t>
            </a:r>
            <a:endParaRPr i="1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i="1" lang="en">
                <a:solidFill>
                  <a:schemeClr val="dk1"/>
                </a:solidFill>
              </a:rPr>
              <a:t>Coloring Theme</a:t>
            </a:r>
            <a:endParaRPr i="1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i="1" lang="en">
                <a:solidFill>
                  <a:schemeClr val="dk1"/>
                </a:solidFill>
              </a:rPr>
              <a:t>Icons</a:t>
            </a:r>
            <a:endParaRPr i="1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i="1" lang="en">
                <a:solidFill>
                  <a:schemeClr val="dk1"/>
                </a:solidFill>
              </a:rPr>
              <a:t>Fonts</a:t>
            </a:r>
            <a:endParaRPr i="1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i="1" lang="en">
                <a:solidFill>
                  <a:schemeClr val="dk1"/>
                </a:solidFill>
              </a:rPr>
              <a:t>Images</a:t>
            </a:r>
            <a:endParaRPr i="1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i="1" lang="en">
                <a:solidFill>
                  <a:schemeClr val="dk1"/>
                </a:solidFill>
              </a:rPr>
              <a:t>…</a:t>
            </a:r>
            <a:endParaRPr i="1">
              <a:solidFill>
                <a:schemeClr val="dk1"/>
              </a:solidFill>
            </a:endParaRPr>
          </a:p>
        </p:txBody>
      </p:sp>
      <p:sp>
        <p:nvSpPr>
          <p:cNvPr id="822" name="Google Shape;822;p7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3" name="Google Shape;823;p79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03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80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829" name="Google Shape;829;p80"/>
          <p:cNvSpPr txBox="1"/>
          <p:nvPr>
            <p:ph idx="2" type="subTitle"/>
          </p:nvPr>
        </p:nvSpPr>
        <p:spPr>
          <a:xfrm>
            <a:off x="2103175" y="2010125"/>
            <a:ext cx="70023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r>
              <a:rPr lang="en" sz="1800">
                <a:solidFill>
                  <a:schemeClr val="dk1"/>
                </a:solidFill>
              </a:rPr>
              <a:t>: 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Design the architecture of the software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Select the technology stack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Implementation and Integration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30" name="Google Shape;830;p8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1" name="Google Shape;831;p80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81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837" name="Google Shape;837;p81"/>
          <p:cNvSpPr txBox="1"/>
          <p:nvPr>
            <p:ph idx="2" type="subTitle"/>
          </p:nvPr>
        </p:nvSpPr>
        <p:spPr>
          <a:xfrm>
            <a:off x="1722175" y="1629125"/>
            <a:ext cx="7002300" cy="16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Design the architecture of the software</a:t>
            </a:r>
            <a:endParaRPr sz="1800">
              <a:solidFill>
                <a:schemeClr val="dk1"/>
              </a:solidFill>
            </a:endParaRPr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Components ( Backend, Frontend, API endpoints, Services, External APIs.)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38" name="Google Shape;838;p8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9" name="Google Shape;839;p81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0" name="Google Shape;840;p81"/>
          <p:cNvSpPr/>
          <p:nvPr/>
        </p:nvSpPr>
        <p:spPr>
          <a:xfrm>
            <a:off x="518325" y="4262850"/>
            <a:ext cx="973800" cy="67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</a:t>
            </a:r>
            <a:endParaRPr/>
          </a:p>
        </p:txBody>
      </p:sp>
      <p:sp>
        <p:nvSpPr>
          <p:cNvPr id="841" name="Google Shape;841;p81"/>
          <p:cNvSpPr/>
          <p:nvPr/>
        </p:nvSpPr>
        <p:spPr>
          <a:xfrm>
            <a:off x="7346000" y="4345200"/>
            <a:ext cx="1137600" cy="59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Panel</a:t>
            </a:r>
            <a:endParaRPr/>
          </a:p>
        </p:txBody>
      </p:sp>
      <p:sp>
        <p:nvSpPr>
          <p:cNvPr id="842" name="Google Shape;842;p81"/>
          <p:cNvSpPr/>
          <p:nvPr/>
        </p:nvSpPr>
        <p:spPr>
          <a:xfrm>
            <a:off x="5337975" y="4381350"/>
            <a:ext cx="1365300" cy="71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Server</a:t>
            </a:r>
            <a:endParaRPr/>
          </a:p>
        </p:txBody>
      </p:sp>
      <p:sp>
        <p:nvSpPr>
          <p:cNvPr id="843" name="Google Shape;843;p81"/>
          <p:cNvSpPr/>
          <p:nvPr/>
        </p:nvSpPr>
        <p:spPr>
          <a:xfrm>
            <a:off x="4946575" y="4693350"/>
            <a:ext cx="603900" cy="248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endpoint</a:t>
            </a:r>
            <a:endParaRPr sz="800"/>
          </a:p>
        </p:txBody>
      </p:sp>
      <p:cxnSp>
        <p:nvCxnSpPr>
          <p:cNvPr id="844" name="Google Shape;844;p81"/>
          <p:cNvCxnSpPr>
            <a:stCxn id="840" idx="3"/>
            <a:endCxn id="843" idx="1"/>
          </p:cNvCxnSpPr>
          <p:nvPr/>
        </p:nvCxnSpPr>
        <p:spPr>
          <a:xfrm>
            <a:off x="1492125" y="4601400"/>
            <a:ext cx="3454500" cy="21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5" name="Google Shape;845;p81"/>
          <p:cNvSpPr/>
          <p:nvPr/>
        </p:nvSpPr>
        <p:spPr>
          <a:xfrm>
            <a:off x="7524725" y="3380000"/>
            <a:ext cx="1137600" cy="50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cxnSp>
        <p:nvCxnSpPr>
          <p:cNvPr id="846" name="Google Shape;846;p81"/>
          <p:cNvCxnSpPr>
            <a:stCxn id="841" idx="0"/>
            <a:endCxn id="845" idx="2"/>
          </p:cNvCxnSpPr>
          <p:nvPr/>
        </p:nvCxnSpPr>
        <p:spPr>
          <a:xfrm flipH="1" rot="10800000">
            <a:off x="7914800" y="3885900"/>
            <a:ext cx="178800" cy="45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7" name="Google Shape;847;p81"/>
          <p:cNvSpPr/>
          <p:nvPr/>
        </p:nvSpPr>
        <p:spPr>
          <a:xfrm>
            <a:off x="5916075" y="3427638"/>
            <a:ext cx="1264800" cy="59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 Storage</a:t>
            </a:r>
            <a:endParaRPr/>
          </a:p>
        </p:txBody>
      </p:sp>
      <p:sp>
        <p:nvSpPr>
          <p:cNvPr id="848" name="Google Shape;848;p81"/>
          <p:cNvSpPr/>
          <p:nvPr/>
        </p:nvSpPr>
        <p:spPr>
          <a:xfrm>
            <a:off x="2485575" y="3727450"/>
            <a:ext cx="1647600" cy="59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for Cloud Storage</a:t>
            </a:r>
            <a:endParaRPr/>
          </a:p>
        </p:txBody>
      </p:sp>
      <p:sp>
        <p:nvSpPr>
          <p:cNvPr id="849" name="Google Shape;849;p81"/>
          <p:cNvSpPr/>
          <p:nvPr/>
        </p:nvSpPr>
        <p:spPr>
          <a:xfrm>
            <a:off x="2947925" y="4262850"/>
            <a:ext cx="603900" cy="248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endpoint</a:t>
            </a:r>
            <a:endParaRPr sz="800"/>
          </a:p>
        </p:txBody>
      </p:sp>
      <p:cxnSp>
        <p:nvCxnSpPr>
          <p:cNvPr id="850" name="Google Shape;850;p81"/>
          <p:cNvCxnSpPr>
            <a:stCxn id="840" idx="3"/>
            <a:endCxn id="849" idx="2"/>
          </p:cNvCxnSpPr>
          <p:nvPr/>
        </p:nvCxnSpPr>
        <p:spPr>
          <a:xfrm flipH="1" rot="10800000">
            <a:off x="1492125" y="4511100"/>
            <a:ext cx="1757700" cy="9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1" name="Google Shape;851;p81"/>
          <p:cNvCxnSpPr>
            <a:stCxn id="848" idx="3"/>
            <a:endCxn id="847" idx="1"/>
          </p:cNvCxnSpPr>
          <p:nvPr/>
        </p:nvCxnSpPr>
        <p:spPr>
          <a:xfrm flipH="1" rot="10800000">
            <a:off x="4133175" y="3727000"/>
            <a:ext cx="1782900" cy="29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2" name="Google Shape;852;p81"/>
          <p:cNvCxnSpPr>
            <a:stCxn id="842" idx="0"/>
            <a:endCxn id="847" idx="2"/>
          </p:cNvCxnSpPr>
          <p:nvPr/>
        </p:nvCxnSpPr>
        <p:spPr>
          <a:xfrm flipH="1" rot="10800000">
            <a:off x="6020625" y="4026150"/>
            <a:ext cx="528000" cy="35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3" name="Google Shape;853;p81"/>
          <p:cNvCxnSpPr>
            <a:stCxn id="841" idx="1"/>
            <a:endCxn id="847" idx="3"/>
          </p:cNvCxnSpPr>
          <p:nvPr/>
        </p:nvCxnSpPr>
        <p:spPr>
          <a:xfrm rot="10800000">
            <a:off x="7181000" y="3726750"/>
            <a:ext cx="165000" cy="9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4" name="Google Shape;854;p81"/>
          <p:cNvSpPr/>
          <p:nvPr/>
        </p:nvSpPr>
        <p:spPr>
          <a:xfrm>
            <a:off x="1223275" y="2682625"/>
            <a:ext cx="1266300" cy="77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3rd Party Service</a:t>
            </a:r>
            <a:endParaRPr/>
          </a:p>
        </p:txBody>
      </p:sp>
      <p:cxnSp>
        <p:nvCxnSpPr>
          <p:cNvPr id="855" name="Google Shape;855;p81"/>
          <p:cNvCxnSpPr>
            <a:stCxn id="854" idx="2"/>
            <a:endCxn id="840" idx="0"/>
          </p:cNvCxnSpPr>
          <p:nvPr/>
        </p:nvCxnSpPr>
        <p:spPr>
          <a:xfrm flipH="1">
            <a:off x="1005325" y="3462325"/>
            <a:ext cx="851100" cy="80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856" name="Google Shape;856;p81"/>
          <p:cNvCxnSpPr>
            <a:stCxn id="842" idx="0"/>
            <a:endCxn id="854" idx="3"/>
          </p:cNvCxnSpPr>
          <p:nvPr/>
        </p:nvCxnSpPr>
        <p:spPr>
          <a:xfrm rot="10800000">
            <a:off x="2489625" y="3072450"/>
            <a:ext cx="3531000" cy="130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82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862" name="Google Shape;862;p82"/>
          <p:cNvSpPr txBox="1"/>
          <p:nvPr>
            <p:ph idx="2" type="subTitle"/>
          </p:nvPr>
        </p:nvSpPr>
        <p:spPr>
          <a:xfrm>
            <a:off x="2103175" y="1705325"/>
            <a:ext cx="70023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Design the architecture of the software</a:t>
            </a:r>
            <a:endParaRPr>
              <a:solidFill>
                <a:schemeClr val="dk1"/>
              </a:solidFill>
            </a:endParaRPr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Low-Level Design of each component : UML diagrams can be utilised to show :</a:t>
            </a:r>
            <a:endParaRPr>
              <a:solidFill>
                <a:schemeClr val="dk1"/>
              </a:solidFill>
            </a:endParaRPr>
          </a:p>
          <a:p>
            <a: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Classes,  Attributes and Relationships</a:t>
            </a:r>
            <a:endParaRPr>
              <a:solidFill>
                <a:schemeClr val="dk1"/>
              </a:solidFill>
            </a:endParaRPr>
          </a:p>
          <a:p>
            <a: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Algorithms/Business logic for certain functionalities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3" name="Google Shape;863;p8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4" name="Google Shape;864;p82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83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870" name="Google Shape;870;p83"/>
          <p:cNvSpPr txBox="1"/>
          <p:nvPr>
            <p:ph idx="2" type="subTitle"/>
          </p:nvPr>
        </p:nvSpPr>
        <p:spPr>
          <a:xfrm>
            <a:off x="2103175" y="1705325"/>
            <a:ext cx="7002300" cy="3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Design the architecture of the software</a:t>
            </a:r>
            <a:endParaRPr>
              <a:solidFill>
                <a:schemeClr val="dk1"/>
              </a:solidFill>
            </a:endParaRPr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Communication Design : to describe the data flow and connection between  various components.</a:t>
            </a:r>
            <a:endParaRPr>
              <a:solidFill>
                <a:schemeClr val="dk1"/>
              </a:solidFill>
            </a:endParaRPr>
          </a:p>
          <a:p>
            <a: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Using RPC</a:t>
            </a:r>
            <a:endParaRPr>
              <a:solidFill>
                <a:schemeClr val="dk1"/>
              </a:solidFill>
            </a:endParaRPr>
          </a:p>
          <a:p>
            <a: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Rest APIs</a:t>
            </a:r>
            <a:endParaRPr>
              <a:solidFill>
                <a:schemeClr val="dk1"/>
              </a:solidFill>
            </a:endParaRPr>
          </a:p>
          <a:p>
            <a: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Queue-Based Communications.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71" name="Google Shape;871;p8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2" name="Google Shape;872;p83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84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878" name="Google Shape;878;p84"/>
          <p:cNvSpPr txBox="1"/>
          <p:nvPr>
            <p:ph idx="2" type="subTitle"/>
          </p:nvPr>
        </p:nvSpPr>
        <p:spPr>
          <a:xfrm>
            <a:off x="2103175" y="1705325"/>
            <a:ext cx="70023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Design the architecture of the software</a:t>
            </a:r>
            <a:endParaRPr>
              <a:solidFill>
                <a:schemeClr val="dk1"/>
              </a:solidFill>
            </a:endParaRPr>
          </a:p>
          <a:p>
            <a:pPr indent="-3302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Database and Data Design :</a:t>
            </a:r>
            <a:endParaRPr>
              <a:solidFill>
                <a:schemeClr val="dk1"/>
              </a:solidFill>
            </a:endParaRPr>
          </a:p>
          <a:p>
            <a:pPr indent="-3302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Database Structures and Technologies</a:t>
            </a:r>
            <a:endParaRPr>
              <a:solidFill>
                <a:schemeClr val="dk1"/>
              </a:solidFill>
            </a:endParaRPr>
          </a:p>
          <a:p>
            <a:pPr indent="-33020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Local Database</a:t>
            </a:r>
            <a:endParaRPr>
              <a:solidFill>
                <a:schemeClr val="dk1"/>
              </a:solidFill>
            </a:endParaRPr>
          </a:p>
          <a:p>
            <a:pPr indent="-33020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Remote Database</a:t>
            </a:r>
            <a:endParaRPr>
              <a:solidFill>
                <a:schemeClr val="dk1"/>
              </a:solidFill>
            </a:endParaRPr>
          </a:p>
          <a:p>
            <a:pPr indent="-33020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3rd Party Database</a:t>
            </a:r>
            <a:endParaRPr>
              <a:solidFill>
                <a:schemeClr val="dk1"/>
              </a:solidFill>
            </a:endParaRPr>
          </a:p>
          <a:p>
            <a:pPr indent="-330200" lvl="4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Schema/format for data ( JSON, XML, CSV)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228600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79" name="Google Shape;879;p8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0" name="Google Shape;880;p84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85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886" name="Google Shape;886;p85"/>
          <p:cNvSpPr txBox="1"/>
          <p:nvPr>
            <p:ph idx="2" type="subTitle"/>
          </p:nvPr>
        </p:nvSpPr>
        <p:spPr>
          <a:xfrm>
            <a:off x="2026975" y="14767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endParaRPr sz="1800">
              <a:solidFill>
                <a:schemeClr val="dk1"/>
              </a:solidFill>
            </a:endParaRPr>
          </a:p>
          <a:p>
            <a:pPr indent="-3365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 startAt="2"/>
            </a:pPr>
            <a:r>
              <a:rPr lang="en" sz="1700">
                <a:solidFill>
                  <a:schemeClr val="dk1"/>
                </a:solidFill>
              </a:rPr>
              <a:t>Select the technology stack:</a:t>
            </a:r>
            <a:endParaRPr sz="17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Platforms : 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Operating System:</a:t>
            </a:r>
            <a:endParaRPr sz="1500">
              <a:solidFill>
                <a:schemeClr val="dk1"/>
              </a:solidFill>
            </a:endParaRPr>
          </a:p>
          <a:p>
            <a:pPr indent="-32385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Android </a:t>
            </a:r>
            <a:endParaRPr sz="1500">
              <a:solidFill>
                <a:schemeClr val="dk1"/>
              </a:solidFill>
            </a:endParaRPr>
          </a:p>
          <a:p>
            <a:pPr indent="-32385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iOS</a:t>
            </a:r>
            <a:endParaRPr sz="1500">
              <a:solidFill>
                <a:schemeClr val="dk1"/>
              </a:solidFill>
            </a:endParaRPr>
          </a:p>
          <a:p>
            <a:pPr indent="-32385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Both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Hardware :</a:t>
            </a:r>
            <a:endParaRPr sz="1500">
              <a:solidFill>
                <a:schemeClr val="dk1"/>
              </a:solidFill>
            </a:endParaRPr>
          </a:p>
          <a:p>
            <a:pPr indent="-323850" lvl="5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Phone, vs TV vs. Smart Watch vs …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887" name="Google Shape;887;p8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8" name="Google Shape;888;p85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50"/>
          <p:cNvSpPr txBox="1"/>
          <p:nvPr>
            <p:ph type="title"/>
          </p:nvPr>
        </p:nvSpPr>
        <p:spPr>
          <a:xfrm>
            <a:off x="557975" y="538325"/>
            <a:ext cx="7940700" cy="25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course :</a:t>
            </a:r>
            <a:br>
              <a:rPr lang="en"/>
            </a:b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Or, </a:t>
            </a:r>
            <a:r>
              <a:rPr b="1" lang="en"/>
              <a:t>You will learn how to build a Business with an App ?</a:t>
            </a:r>
            <a:endParaRPr b="1"/>
          </a:p>
        </p:txBody>
      </p:sp>
      <p:sp>
        <p:nvSpPr>
          <p:cNvPr id="590" name="Google Shape;590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86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894" name="Google Shape;894;p86"/>
          <p:cNvSpPr txBox="1"/>
          <p:nvPr>
            <p:ph idx="2" type="subTitle"/>
          </p:nvPr>
        </p:nvSpPr>
        <p:spPr>
          <a:xfrm>
            <a:off x="2026975" y="14767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endParaRPr sz="1800">
              <a:solidFill>
                <a:schemeClr val="dk1"/>
              </a:solidFill>
            </a:endParaRPr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 startAt="2"/>
            </a:pPr>
            <a:r>
              <a:rPr lang="en" sz="1700">
                <a:solidFill>
                  <a:schemeClr val="dk1"/>
                </a:solidFill>
              </a:rPr>
              <a:t>Select the technology stack:</a:t>
            </a:r>
            <a:endParaRPr sz="1700">
              <a:solidFill>
                <a:schemeClr val="dk1"/>
              </a:solidFill>
            </a:endParaRPr>
          </a:p>
          <a:p>
            <a:pPr indent="-3238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Programming languages : </a:t>
            </a:r>
            <a:endParaRPr sz="1500">
              <a:solidFill>
                <a:schemeClr val="dk1"/>
              </a:solidFill>
            </a:endParaRPr>
          </a:p>
          <a:p>
            <a:pPr indent="-3048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Kotlin : Becoming the </a:t>
            </a:r>
            <a:r>
              <a:rPr lang="en" sz="1200">
                <a:solidFill>
                  <a:schemeClr val="dk1"/>
                </a:solidFill>
              </a:rPr>
              <a:t>preferred</a:t>
            </a:r>
            <a:r>
              <a:rPr lang="en" sz="1200">
                <a:solidFill>
                  <a:schemeClr val="dk1"/>
                </a:solidFill>
              </a:rPr>
              <a:t> language for Android. Can be potentially used for iOS but not used. </a:t>
            </a:r>
            <a:endParaRPr sz="1200">
              <a:solidFill>
                <a:schemeClr val="dk1"/>
              </a:solidFill>
            </a:endParaRPr>
          </a:p>
          <a:p>
            <a:pPr indent="-3048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Java : For android native apps + backend development + Web</a:t>
            </a:r>
            <a:endParaRPr sz="1200">
              <a:solidFill>
                <a:schemeClr val="dk1"/>
              </a:solidFill>
            </a:endParaRPr>
          </a:p>
          <a:p>
            <a:pPr indent="-3048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Python : mainly for backend development + Web</a:t>
            </a:r>
            <a:endParaRPr sz="1200">
              <a:solidFill>
                <a:schemeClr val="dk1"/>
              </a:solidFill>
            </a:endParaRPr>
          </a:p>
          <a:p>
            <a:pPr indent="-3048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Dart : The programming language for the flutter framework.</a:t>
            </a:r>
            <a:endParaRPr sz="1200">
              <a:solidFill>
                <a:schemeClr val="dk1"/>
              </a:solidFill>
            </a:endParaRPr>
          </a:p>
          <a:p>
            <a:pPr indent="-3048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Swi</a:t>
            </a:r>
            <a:r>
              <a:rPr lang="en" sz="1200">
                <a:solidFill>
                  <a:schemeClr val="dk1"/>
                </a:solidFill>
              </a:rPr>
              <a:t>ft : is the primary programming language for iOS app development.</a:t>
            </a:r>
            <a:endParaRPr sz="1200">
              <a:solidFill>
                <a:schemeClr val="dk1"/>
              </a:solidFill>
            </a:endParaRPr>
          </a:p>
          <a:p>
            <a:pPr indent="-3048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Objective-C : Still popular for iOS, being slowly replaced by Swift.</a:t>
            </a:r>
            <a:endParaRPr sz="1200">
              <a:solidFill>
                <a:schemeClr val="dk1"/>
              </a:solidFill>
            </a:endParaRPr>
          </a:p>
          <a:p>
            <a:pPr indent="-3048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JavaScript : mostly for web-based frameworks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895" name="Google Shape;895;p8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6" name="Google Shape;896;p86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87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902" name="Google Shape;902;p87"/>
          <p:cNvSpPr txBox="1"/>
          <p:nvPr>
            <p:ph idx="2" type="subTitle"/>
          </p:nvPr>
        </p:nvSpPr>
        <p:spPr>
          <a:xfrm>
            <a:off x="2026975" y="14767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endParaRPr sz="1800">
              <a:solidFill>
                <a:schemeClr val="dk1"/>
              </a:solidFill>
            </a:endParaRPr>
          </a:p>
          <a:p>
            <a:pPr indent="-3365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 startAt="2"/>
            </a:pPr>
            <a:r>
              <a:rPr lang="en" sz="1700">
                <a:solidFill>
                  <a:schemeClr val="dk1"/>
                </a:solidFill>
              </a:rPr>
              <a:t>Select the technology stack:</a:t>
            </a:r>
            <a:endParaRPr sz="15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Frameworks :  </a:t>
            </a:r>
            <a:endParaRPr sz="1500">
              <a:solidFill>
                <a:schemeClr val="dk1"/>
              </a:solidFill>
            </a:endParaRPr>
          </a:p>
          <a:p>
            <a:pPr indent="-3048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Flutter : Cross-platform framework developed for Google for building android and iOS apps</a:t>
            </a:r>
            <a:endParaRPr sz="1200">
              <a:solidFill>
                <a:schemeClr val="dk1"/>
              </a:solidFill>
            </a:endParaRPr>
          </a:p>
          <a:p>
            <a:pPr indent="-304800" lvl="4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React Native : Developed by Facebook for developing iOS and Android native apps using JavaScript Technologies.</a:t>
            </a:r>
            <a:endParaRPr sz="1200">
              <a:solidFill>
                <a:schemeClr val="dk1"/>
              </a:solidFill>
            </a:endParaRPr>
          </a:p>
          <a:p>
            <a:pPr indent="-3048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Xamarin : Cross-platform which uses C# and .  iOS, Android and Windows. Owned by Microsoft.</a:t>
            </a:r>
            <a:endParaRPr sz="1200">
              <a:solidFill>
                <a:schemeClr val="dk1"/>
              </a:solidFill>
            </a:endParaRPr>
          </a:p>
          <a:p>
            <a:pPr indent="-3048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Cordova (Ex-PhoneGap) : For building hybrid apps using web technologies.</a:t>
            </a:r>
            <a:endParaRPr sz="1200">
              <a:solidFill>
                <a:schemeClr val="dk1"/>
              </a:solidFill>
            </a:endParaRPr>
          </a:p>
          <a:p>
            <a:pPr indent="-3048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Ionic : For building hybrid apps using web technologies</a:t>
            </a:r>
            <a:endParaRPr sz="1200">
              <a:solidFill>
                <a:schemeClr val="dk1"/>
              </a:solidFill>
            </a:endParaRPr>
          </a:p>
          <a:p>
            <a:pPr indent="-3048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t/>
            </a:r>
            <a:endParaRPr sz="1200"/>
          </a:p>
        </p:txBody>
      </p:sp>
      <p:sp>
        <p:nvSpPr>
          <p:cNvPr id="903" name="Google Shape;903;p8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4" name="Google Shape;904;p87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88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910" name="Google Shape;910;p88"/>
          <p:cNvSpPr txBox="1"/>
          <p:nvPr>
            <p:ph idx="2" type="subTitle"/>
          </p:nvPr>
        </p:nvSpPr>
        <p:spPr>
          <a:xfrm>
            <a:off x="2026975" y="14767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endParaRPr sz="1800">
              <a:solidFill>
                <a:schemeClr val="dk1"/>
              </a:solidFill>
            </a:endParaRPr>
          </a:p>
          <a:p>
            <a:pPr indent="-3365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 startAt="2"/>
            </a:pPr>
            <a:r>
              <a:rPr lang="en" sz="1700">
                <a:solidFill>
                  <a:schemeClr val="dk1"/>
                </a:solidFill>
              </a:rPr>
              <a:t>Select the technology stack:</a:t>
            </a:r>
            <a:endParaRPr sz="15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Database Engines :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SQLITE : supports both iOS and Android, Embedded, Serverless relational databases.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Realm : Supports both iOS and android. 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Paid systems ( Couchbase mobile..)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Local file system</a:t>
            </a:r>
            <a:endParaRPr sz="1500">
              <a:solidFill>
                <a:schemeClr val="dk1"/>
              </a:solidFill>
            </a:endParaRPr>
          </a:p>
          <a:p>
            <a:pPr indent="0" lvl="0" marL="182880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911" name="Google Shape;911;p8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2" name="Google Shape;912;p88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89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918" name="Google Shape;918;p89"/>
          <p:cNvSpPr txBox="1"/>
          <p:nvPr>
            <p:ph idx="2" type="subTitle"/>
          </p:nvPr>
        </p:nvSpPr>
        <p:spPr>
          <a:xfrm>
            <a:off x="2026975" y="14767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endParaRPr sz="1800">
              <a:solidFill>
                <a:schemeClr val="dk1"/>
              </a:solidFill>
            </a:endParaRPr>
          </a:p>
          <a:p>
            <a:pPr indent="-3365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 startAt="2"/>
            </a:pPr>
            <a:r>
              <a:rPr lang="en" sz="1700">
                <a:solidFill>
                  <a:schemeClr val="dk1"/>
                </a:solidFill>
              </a:rPr>
              <a:t>Select the technology stack:</a:t>
            </a:r>
            <a:endParaRPr sz="15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Backend Services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Java Spring Boot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Django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Flask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Java Spark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Laravel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919" name="Google Shape;919;p8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0" name="Google Shape;920;p89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90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926" name="Google Shape;926;p90"/>
          <p:cNvSpPr txBox="1"/>
          <p:nvPr>
            <p:ph idx="2" type="subTitle"/>
          </p:nvPr>
        </p:nvSpPr>
        <p:spPr>
          <a:xfrm>
            <a:off x="2026975" y="14767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endParaRPr sz="1800">
              <a:solidFill>
                <a:schemeClr val="dk1"/>
              </a:solidFill>
            </a:endParaRPr>
          </a:p>
          <a:p>
            <a:pPr indent="-3365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 startAt="2"/>
            </a:pPr>
            <a:r>
              <a:rPr lang="en" sz="1700">
                <a:solidFill>
                  <a:schemeClr val="dk1"/>
                </a:solidFill>
              </a:rPr>
              <a:t>Select the technology stack:</a:t>
            </a:r>
            <a:endParaRPr sz="1500">
              <a:solidFill>
                <a:schemeClr val="dk1"/>
              </a:solidFill>
            </a:endParaRPr>
          </a:p>
          <a:p>
            <a:pPr indent="-32385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External APIs and Services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Firebase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Backendless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Kinvey</a:t>
            </a:r>
            <a:endParaRPr sz="1500">
              <a:solidFill>
                <a:schemeClr val="dk1"/>
              </a:solidFill>
            </a:endParaRPr>
          </a:p>
          <a:p>
            <a:pPr indent="-32385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Appery.io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927" name="Google Shape;927;p9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8" name="Google Shape;928;p90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91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934" name="Google Shape;934;p91"/>
          <p:cNvSpPr txBox="1"/>
          <p:nvPr>
            <p:ph idx="2" type="subTitle"/>
          </p:nvPr>
        </p:nvSpPr>
        <p:spPr>
          <a:xfrm>
            <a:off x="2103175" y="1705325"/>
            <a:ext cx="6888600" cy="33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Development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 startAt="3"/>
            </a:pPr>
            <a:r>
              <a:rPr lang="en" sz="1800">
                <a:solidFill>
                  <a:schemeClr val="dk1"/>
                </a:solidFill>
              </a:rPr>
              <a:t>Implementation and Integration</a:t>
            </a:r>
            <a:endParaRPr sz="1800">
              <a:solidFill>
                <a:schemeClr val="dk1"/>
              </a:solidFill>
            </a:endParaRPr>
          </a:p>
          <a:p>
            <a:pPr indent="-3429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Development of various components, services..</a:t>
            </a:r>
            <a:endParaRPr sz="1800">
              <a:solidFill>
                <a:schemeClr val="dk1"/>
              </a:solidFill>
            </a:endParaRPr>
          </a:p>
          <a:p>
            <a:pPr indent="-342900" lvl="3" marL="182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Integration and connecting components with:</a:t>
            </a:r>
            <a:endParaRPr sz="1800">
              <a:solidFill>
                <a:schemeClr val="dk1"/>
              </a:solidFill>
            </a:endParaRPr>
          </a:p>
          <a:p>
            <a:pPr indent="-3429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Each other,</a:t>
            </a:r>
            <a:endParaRPr sz="1800">
              <a:solidFill>
                <a:schemeClr val="dk1"/>
              </a:solidFill>
            </a:endParaRPr>
          </a:p>
          <a:p>
            <a:pPr indent="-342900" lvl="4" marL="2286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External APIs and libraries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35" name="Google Shape;935;p9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6" name="Google Shape;936;p91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9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2" name="Google Shape;942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1285" y="0"/>
            <a:ext cx="633808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43" name="Google Shape;943;p92"/>
          <p:cNvSpPr txBox="1"/>
          <p:nvPr/>
        </p:nvSpPr>
        <p:spPr>
          <a:xfrm>
            <a:off x="-64050" y="4921300"/>
            <a:ext cx="60378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aleway"/>
                <a:ea typeface="Raleway"/>
                <a:cs typeface="Raleway"/>
                <a:sym typeface="Raleway"/>
              </a:rPr>
              <a:t>Copyright of https://www.geeksforgeeks.org/best-way-to-become-android-developer-a-complete-roadmap/</a:t>
            </a:r>
            <a:endParaRPr sz="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44" name="Google Shape;944;p92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45" name="Google Shape;945;p92"/>
          <p:cNvSpPr txBox="1"/>
          <p:nvPr>
            <p:ph type="title"/>
          </p:nvPr>
        </p:nvSpPr>
        <p:spPr>
          <a:xfrm>
            <a:off x="239800" y="225925"/>
            <a:ext cx="2457000" cy="249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93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951" name="Google Shape;951;p93"/>
          <p:cNvSpPr txBox="1"/>
          <p:nvPr>
            <p:ph idx="2" type="subTitle"/>
          </p:nvPr>
        </p:nvSpPr>
        <p:spPr>
          <a:xfrm>
            <a:off x="2103175" y="17053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Testing &amp; Quality Assurance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The testing phase is to ensure that the app once released: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It meets the highest quality standards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Users would not complain about missing features, non-working functionalities, bugs, distorted display….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Reduce maintenance and frequent updates…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52" name="Google Shape;952;p9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3" name="Google Shape;953;p93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05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94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959" name="Google Shape;959;p94"/>
          <p:cNvSpPr txBox="1"/>
          <p:nvPr>
            <p:ph idx="2" type="subTitle"/>
          </p:nvPr>
        </p:nvSpPr>
        <p:spPr>
          <a:xfrm>
            <a:off x="2103175" y="17053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Testing &amp; Quality Assurance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The testing activity includes :</a:t>
            </a:r>
            <a:endParaRPr sz="1800"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UX and Usability testing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Functionalities Testing + Unit Testing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Integration Testing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Performance Testing ( Includes also scalability, speed..)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Security Testing</a:t>
            </a:r>
            <a:endParaRPr>
              <a:solidFill>
                <a:schemeClr val="dk1"/>
              </a:solidFill>
            </a:endParaRPr>
          </a:p>
          <a:p>
            <a:pPr indent="-3302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en">
                <a:solidFill>
                  <a:schemeClr val="dk1"/>
                </a:solidFill>
              </a:rPr>
              <a:t>Device and Platform Testing</a:t>
            </a:r>
            <a:endParaRPr>
              <a:solidFill>
                <a:schemeClr val="dk1"/>
              </a:solidFill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Testing can be performed either in automated or manual way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60" name="Google Shape;960;p9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1" name="Google Shape;961;p94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05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95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967" name="Google Shape;967;p95"/>
          <p:cNvSpPr txBox="1"/>
          <p:nvPr>
            <p:ph idx="2" type="subTitle"/>
          </p:nvPr>
        </p:nvSpPr>
        <p:spPr>
          <a:xfrm>
            <a:off x="2103175" y="1705325"/>
            <a:ext cx="68886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Deployment &amp; Maintenance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Either </a:t>
            </a:r>
            <a:endParaRPr sz="1800">
              <a:solidFill>
                <a:schemeClr val="dk1"/>
              </a:solidFill>
            </a:endParaRPr>
          </a:p>
          <a:p>
            <a:pPr indent="-3365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800">
                <a:solidFill>
                  <a:schemeClr val="dk1"/>
                </a:solidFill>
              </a:rPr>
              <a:t>Publish within the App Stores.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Deploy privately at the designated devices.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Monitor constantly feedback/reviews/ratings and take the necessary measures ( Address feedback, reply to questions, submit bugs to your internal issue-tracking system..)</a:t>
            </a:r>
            <a:r>
              <a:rPr lang="en" sz="1800"/>
              <a:t> </a:t>
            </a:r>
            <a:endParaRPr sz="1800"/>
          </a:p>
        </p:txBody>
      </p:sp>
      <p:sp>
        <p:nvSpPr>
          <p:cNvPr id="968" name="Google Shape;968;p9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9" name="Google Shape;969;p95"/>
          <p:cNvSpPr txBox="1"/>
          <p:nvPr/>
        </p:nvSpPr>
        <p:spPr>
          <a:xfrm>
            <a:off x="295025" y="2191100"/>
            <a:ext cx="18081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06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51"/>
          <p:cNvSpPr txBox="1"/>
          <p:nvPr>
            <p:ph type="title"/>
          </p:nvPr>
        </p:nvSpPr>
        <p:spPr>
          <a:xfrm>
            <a:off x="720300" y="196121"/>
            <a:ext cx="77034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Warning</a:t>
            </a:r>
            <a:r>
              <a:rPr lang="en"/>
              <a:t> 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Google and Apple will remove Apps from their stores which they don’t meet their requirements, making it difficult for poorly planned and executed apps to stay online</a:t>
            </a:r>
            <a:endParaRPr b="1"/>
          </a:p>
        </p:txBody>
      </p:sp>
      <p:sp>
        <p:nvSpPr>
          <p:cNvPr id="596" name="Google Shape;596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4" name="Google Shape;974;p96"/>
          <p:cNvPicPr preferRelativeResize="0"/>
          <p:nvPr/>
        </p:nvPicPr>
        <p:blipFill rotWithShape="1">
          <a:blip r:embed="rId3">
            <a:alphaModFix/>
          </a:blip>
          <a:srcRect b="0" l="19920" r="17886" t="0"/>
          <a:stretch/>
        </p:blipFill>
        <p:spPr>
          <a:xfrm>
            <a:off x="6664375" y="1898875"/>
            <a:ext cx="2364900" cy="2592525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96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976" name="Google Shape;976;p96"/>
          <p:cNvSpPr txBox="1"/>
          <p:nvPr>
            <p:ph idx="2" type="subTitle"/>
          </p:nvPr>
        </p:nvSpPr>
        <p:spPr>
          <a:xfrm>
            <a:off x="163600" y="1629125"/>
            <a:ext cx="70134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Analysis, Develop, Test and Publish :  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It is an iterative process</a:t>
            </a:r>
            <a:endParaRPr sz="1800">
              <a:solidFill>
                <a:schemeClr val="dk1"/>
              </a:solidFill>
            </a:endParaRPr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With every incremental update you make to your application, it is crucial to test your app and see if it stands up to expectations or not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Testing an already released app, requires:</a:t>
            </a:r>
            <a:endParaRPr sz="1800">
              <a:solidFill>
                <a:schemeClr val="dk1"/>
              </a:solidFill>
            </a:endParaRPr>
          </a:p>
          <a:p>
            <a:pPr indent="-3175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i="1" lang="en" sz="1400">
                <a:solidFill>
                  <a:schemeClr val="dk1"/>
                </a:solidFill>
              </a:rPr>
              <a:t>Testing all functionalities ( including the ones not-affected by)</a:t>
            </a:r>
            <a:endParaRPr i="1" sz="1400">
              <a:solidFill>
                <a:schemeClr val="dk1"/>
              </a:solidFill>
            </a:endParaRPr>
          </a:p>
          <a:p>
            <a:pPr indent="-3175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i="1" lang="en" sz="1400">
                <a:solidFill>
                  <a:schemeClr val="dk1"/>
                </a:solidFill>
              </a:rPr>
              <a:t>Testing with existing data</a:t>
            </a:r>
            <a:endParaRPr i="1" sz="1400">
              <a:solidFill>
                <a:schemeClr val="dk1"/>
              </a:solidFill>
            </a:endParaRPr>
          </a:p>
          <a:p>
            <a:pPr indent="-3175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i="1" lang="en" sz="1400">
                <a:solidFill>
                  <a:schemeClr val="dk1"/>
                </a:solidFill>
              </a:rPr>
              <a:t>Testing the migration if there is</a:t>
            </a:r>
            <a:endParaRPr i="1" sz="1400">
              <a:solidFill>
                <a:schemeClr val="dk1"/>
              </a:solidFill>
            </a:endParaRPr>
          </a:p>
        </p:txBody>
      </p:sp>
      <p:sp>
        <p:nvSpPr>
          <p:cNvPr id="977" name="Google Shape;977;p9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97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983" name="Google Shape;983;p97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Usability </a:t>
            </a:r>
            <a:endParaRPr b="1" sz="18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is defined as the extent to which a product can be easily used by specified users to achieve certain goals with effectiveness, efficiency and satisfaction.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Simply : how easy to use a software product to perform a task with few clicks, speed and better learnability rate…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 Software systems are valued on the basis of its graphical interface and the related power of communication and expression for the implemented functionalities </a:t>
            </a:r>
            <a:endParaRPr sz="17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9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98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990" name="Google Shape;990;p98"/>
          <p:cNvSpPr txBox="1"/>
          <p:nvPr>
            <p:ph idx="2" type="subTitle"/>
          </p:nvPr>
        </p:nvSpPr>
        <p:spPr>
          <a:xfrm>
            <a:off x="237700" y="1705325"/>
            <a:ext cx="64368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Aspects of </a:t>
            </a:r>
            <a:r>
              <a:rPr b="1" lang="en" sz="1800"/>
              <a:t>Usability 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500">
                <a:solidFill>
                  <a:srgbClr val="1F1F1F"/>
                </a:solidFill>
                <a:latin typeface="Georgia"/>
                <a:ea typeface="Georgia"/>
                <a:cs typeface="Georgia"/>
                <a:sym typeface="Georgia"/>
              </a:rPr>
              <a:t>There are five aspects that constitute the usability :</a:t>
            </a:r>
            <a:endParaRPr sz="1500">
              <a:solidFill>
                <a:srgbClr val="1F1F1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238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500"/>
              <a:buFont typeface="Georgia"/>
              <a:buAutoNum type="arabicPeriod"/>
            </a:pPr>
            <a:r>
              <a:rPr i="1" lang="en" sz="1500">
                <a:solidFill>
                  <a:srgbClr val="1F1F1F"/>
                </a:solidFill>
                <a:latin typeface="Georgia"/>
                <a:ea typeface="Georgia"/>
                <a:cs typeface="Georgia"/>
                <a:sym typeface="Georgia"/>
              </a:rPr>
              <a:t>Learnability : how easy to learn how to use the software</a:t>
            </a:r>
            <a:endParaRPr i="1" sz="1500">
              <a:solidFill>
                <a:srgbClr val="1F1F1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238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500"/>
              <a:buFont typeface="Georgia"/>
              <a:buAutoNum type="arabicPeriod"/>
            </a:pPr>
            <a:r>
              <a:rPr i="1" lang="en" sz="1500">
                <a:solidFill>
                  <a:srgbClr val="1F1F1F"/>
                </a:solidFill>
                <a:latin typeface="Georgia"/>
                <a:ea typeface="Georgia"/>
                <a:cs typeface="Georgia"/>
                <a:sym typeface="Georgia"/>
              </a:rPr>
              <a:t>Efficiency : how fast to perform a given task</a:t>
            </a:r>
            <a:endParaRPr i="1" sz="1500">
              <a:solidFill>
                <a:srgbClr val="1F1F1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238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500"/>
              <a:buFont typeface="Georgia"/>
              <a:buAutoNum type="arabicPeriod"/>
            </a:pPr>
            <a:r>
              <a:rPr i="1" lang="en" sz="1500">
                <a:solidFill>
                  <a:srgbClr val="1F1F1F"/>
                </a:solidFill>
                <a:latin typeface="Georgia"/>
                <a:ea typeface="Georgia"/>
                <a:cs typeface="Georgia"/>
                <a:sym typeface="Georgia"/>
              </a:rPr>
              <a:t>Memorability : Can I remember later on doing the previously done task ? and after a long time ? can I still remember ?</a:t>
            </a:r>
            <a:endParaRPr i="1" sz="1500">
              <a:solidFill>
                <a:srgbClr val="1F1F1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238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500"/>
              <a:buFont typeface="Georgia"/>
              <a:buAutoNum type="arabicPeriod"/>
            </a:pPr>
            <a:r>
              <a:rPr i="1" lang="en" sz="1500">
                <a:solidFill>
                  <a:srgbClr val="1F1F1F"/>
                </a:solidFill>
                <a:latin typeface="Georgia"/>
                <a:ea typeface="Georgia"/>
                <a:cs typeface="Georgia"/>
                <a:sym typeface="Georgia"/>
              </a:rPr>
              <a:t>Errors : Few errors, for the user’s errors, I can undo them..</a:t>
            </a:r>
            <a:endParaRPr i="1" sz="1500">
              <a:solidFill>
                <a:srgbClr val="1F1F1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2385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500"/>
              <a:buFont typeface="Georgia"/>
              <a:buAutoNum type="arabicPeriod"/>
            </a:pPr>
            <a:r>
              <a:rPr i="1" lang="en" sz="1500">
                <a:solidFill>
                  <a:srgbClr val="1F1F1F"/>
                </a:solidFill>
                <a:latin typeface="Georgia"/>
                <a:ea typeface="Georgia"/>
                <a:cs typeface="Georgia"/>
                <a:sym typeface="Georgia"/>
              </a:rPr>
              <a:t>Satisfaction : I feel satisfied, i feel having control of the system..</a:t>
            </a:r>
            <a:endParaRPr b="1" i="1"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9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2" name="Google Shape;992;p98"/>
          <p:cNvPicPr preferRelativeResize="0"/>
          <p:nvPr/>
        </p:nvPicPr>
        <p:blipFill rotWithShape="1">
          <a:blip r:embed="rId3">
            <a:alphaModFix/>
          </a:blip>
          <a:srcRect b="5722" l="18374" r="17735" t="6642"/>
          <a:stretch/>
        </p:blipFill>
        <p:spPr>
          <a:xfrm>
            <a:off x="6645775" y="2167575"/>
            <a:ext cx="2410775" cy="240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99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998" name="Google Shape;998;p99"/>
          <p:cNvSpPr txBox="1"/>
          <p:nvPr>
            <p:ph idx="2" type="subTitle"/>
          </p:nvPr>
        </p:nvSpPr>
        <p:spPr>
          <a:xfrm>
            <a:off x="237700" y="1629125"/>
            <a:ext cx="8754000" cy="3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User Experience</a:t>
            </a:r>
            <a:endParaRPr b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Goes beyond the product interface, covering the entire experience with a product: how good the product was at helping them complete a job and did it work as expected and how they felt while using it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User experience (UX) can be simplified into four elements:</a:t>
            </a:r>
            <a:endParaRPr sz="18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b="1" i="1" lang="en"/>
              <a:t>Usability</a:t>
            </a:r>
            <a:r>
              <a:rPr i="1" lang="en"/>
              <a:t> – Was it easy to complete a task?</a:t>
            </a:r>
            <a:endParaRPr i="1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b="1" i="1" lang="en"/>
              <a:t>Adoptability</a:t>
            </a:r>
            <a:r>
              <a:rPr i="1" lang="en"/>
              <a:t> – Do I want to repeat the experience?</a:t>
            </a:r>
            <a:endParaRPr i="1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b="1" i="1" lang="en"/>
              <a:t>Desirability</a:t>
            </a:r>
            <a:r>
              <a:rPr i="1" lang="en"/>
              <a:t> – Was using the product fun and engaging?</a:t>
            </a:r>
            <a:endParaRPr i="1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b="1" i="1" lang="en"/>
              <a:t>Value</a:t>
            </a:r>
            <a:r>
              <a:rPr i="1" lang="en"/>
              <a:t> – Is the product providing value – does it help me complete my task?</a:t>
            </a:r>
            <a:endParaRPr i="1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99" name="Google Shape;999;p9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100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05" name="Google Shape;1005;p100"/>
          <p:cNvSpPr txBox="1"/>
          <p:nvPr>
            <p:ph idx="2" type="subTitle"/>
          </p:nvPr>
        </p:nvSpPr>
        <p:spPr>
          <a:xfrm>
            <a:off x="237700" y="15529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Design Principles : </a:t>
            </a:r>
            <a:r>
              <a:rPr b="1" lang="en" sz="1800"/>
              <a:t>Nielsen’s 10 Usability Heuristics (1994)</a:t>
            </a:r>
            <a:endParaRPr b="1" sz="18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i="1" lang="en">
                <a:solidFill>
                  <a:schemeClr val="dk1"/>
                </a:solidFill>
              </a:rPr>
              <a:t>Visibility of system status</a:t>
            </a:r>
            <a:endParaRPr i="1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i="1" lang="en">
                <a:solidFill>
                  <a:schemeClr val="dk1"/>
                </a:solidFill>
              </a:rPr>
              <a:t>Match between system and the real world</a:t>
            </a:r>
            <a:endParaRPr i="1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i="1" lang="en">
                <a:solidFill>
                  <a:schemeClr val="dk1"/>
                </a:solidFill>
              </a:rPr>
              <a:t>User control and freedom</a:t>
            </a:r>
            <a:endParaRPr i="1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i="1" lang="en">
                <a:solidFill>
                  <a:schemeClr val="dk1"/>
                </a:solidFill>
              </a:rPr>
              <a:t>Consistency and standards</a:t>
            </a:r>
            <a:endParaRPr i="1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i="1" lang="en">
                <a:solidFill>
                  <a:schemeClr val="dk1"/>
                </a:solidFill>
              </a:rPr>
              <a:t>Help users recognize, diagnose and recover from errors</a:t>
            </a:r>
            <a:endParaRPr i="1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i="1" lang="en">
                <a:solidFill>
                  <a:schemeClr val="dk1"/>
                </a:solidFill>
              </a:rPr>
              <a:t>Error prevention</a:t>
            </a:r>
            <a:endParaRPr i="1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i="1" lang="en">
                <a:solidFill>
                  <a:schemeClr val="dk1"/>
                </a:solidFill>
              </a:rPr>
              <a:t>Recognition rather than recall</a:t>
            </a:r>
            <a:endParaRPr i="1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i="1" lang="en">
                <a:solidFill>
                  <a:schemeClr val="dk1"/>
                </a:solidFill>
              </a:rPr>
              <a:t>Flexibility and efficiency of use</a:t>
            </a:r>
            <a:endParaRPr i="1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i="1" lang="en">
                <a:solidFill>
                  <a:schemeClr val="dk1"/>
                </a:solidFill>
              </a:rPr>
              <a:t>Aesthetic and minimalist design</a:t>
            </a:r>
            <a:endParaRPr i="1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i="1" lang="en">
                <a:solidFill>
                  <a:schemeClr val="dk1"/>
                </a:solidFill>
              </a:rPr>
              <a:t>Help and documentation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06" name="Google Shape;1006;p10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101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12" name="Google Shape;1012;p10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3" name="Google Shape;1013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550" y="1365900"/>
            <a:ext cx="3634475" cy="363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4" name="Google Shape;1014;p101"/>
          <p:cNvSpPr txBox="1"/>
          <p:nvPr>
            <p:ph idx="2" type="subTitle"/>
          </p:nvPr>
        </p:nvSpPr>
        <p:spPr>
          <a:xfrm>
            <a:off x="237700" y="1705325"/>
            <a:ext cx="46554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Is this the efficient way to ask the user to provide their phone number ?</a:t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Is this the way we write phone </a:t>
            </a:r>
            <a:r>
              <a:rPr lang="en" sz="1800"/>
              <a:t>number</a:t>
            </a:r>
            <a:r>
              <a:rPr lang="en" sz="1800"/>
              <a:t> in in the real world ?</a:t>
            </a:r>
            <a:endParaRPr sz="180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02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20" name="Google Shape;1020;p10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1" name="Google Shape;1021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2425" y="2907125"/>
            <a:ext cx="6229350" cy="219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2" name="Google Shape;1022;p102"/>
          <p:cNvSpPr txBox="1"/>
          <p:nvPr>
            <p:ph idx="2" type="subTitle"/>
          </p:nvPr>
        </p:nvSpPr>
        <p:spPr>
          <a:xfrm>
            <a:off x="237700" y="1705325"/>
            <a:ext cx="5964600" cy="8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Is the user feeling he is in control of their app ?</a:t>
            </a:r>
            <a:endParaRPr sz="180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103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28" name="Google Shape;1028;p10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9" name="Google Shape;1029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5072" y="2575322"/>
            <a:ext cx="5682850" cy="218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103"/>
          <p:cNvSpPr txBox="1"/>
          <p:nvPr>
            <p:ph idx="2" type="subTitle"/>
          </p:nvPr>
        </p:nvSpPr>
        <p:spPr>
          <a:xfrm>
            <a:off x="237700" y="1705325"/>
            <a:ext cx="5964600" cy="8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terms of norms and standards, we ask people with a negative sentence against the default action ?</a:t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Analogy :</a:t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Someone is invited to a</a:t>
            </a:r>
            <a:br>
              <a:rPr lang="en" sz="1800"/>
            </a:br>
            <a:r>
              <a:rPr lang="en" sz="1800"/>
              <a:t>table to eat and you tell</a:t>
            </a:r>
            <a:br>
              <a:rPr lang="en" sz="1800"/>
            </a:br>
            <a:r>
              <a:rPr lang="en" sz="1800"/>
              <a:t>“</a:t>
            </a:r>
            <a:r>
              <a:rPr b="1" lang="en" sz="1800"/>
              <a:t>Ok, not to eat dinner ?”</a:t>
            </a:r>
            <a:endParaRPr b="1" sz="180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04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36" name="Google Shape;1036;p10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7" name="Google Shape;1037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5249" y="958600"/>
            <a:ext cx="2852000" cy="399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8" name="Google Shape;1038;p104"/>
          <p:cNvSpPr txBox="1"/>
          <p:nvPr>
            <p:ph idx="2" type="subTitle"/>
          </p:nvPr>
        </p:nvSpPr>
        <p:spPr>
          <a:xfrm>
            <a:off x="237700" y="1705325"/>
            <a:ext cx="5964600" cy="8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Consistency of the message ?</a:t>
            </a:r>
            <a:endParaRPr b="1" sz="180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105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44" name="Google Shape;1044;p10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5" name="Google Shape;1045;p105"/>
          <p:cNvSpPr txBox="1"/>
          <p:nvPr>
            <p:ph idx="2" type="subTitle"/>
          </p:nvPr>
        </p:nvSpPr>
        <p:spPr>
          <a:xfrm>
            <a:off x="172550" y="1843425"/>
            <a:ext cx="5605200" cy="8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can I </a:t>
            </a:r>
            <a:r>
              <a:rPr lang="en" sz="1800"/>
              <a:t>switch on the big hob at the top ?</a:t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I can learn now, </a:t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but , Memorability ? Can I recall after a long time ?</a:t>
            </a:r>
            <a:endParaRPr sz="1800"/>
          </a:p>
        </p:txBody>
      </p:sp>
      <p:pic>
        <p:nvPicPr>
          <p:cNvPr id="1046" name="Google Shape;1046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4400" y="1222801"/>
            <a:ext cx="3032600" cy="369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52"/>
          <p:cNvSpPr txBox="1"/>
          <p:nvPr>
            <p:ph type="title"/>
          </p:nvPr>
        </p:nvSpPr>
        <p:spPr>
          <a:xfrm>
            <a:off x="557975" y="538325"/>
            <a:ext cx="7940700" cy="25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Reminder :</a:t>
            </a:r>
            <a:br>
              <a:rPr lang="en"/>
            </a:b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What’s the point of studying Software Engineering</a:t>
            </a:r>
            <a:endParaRPr b="1"/>
          </a:p>
        </p:txBody>
      </p:sp>
      <p:sp>
        <p:nvSpPr>
          <p:cNvPr id="602" name="Google Shape;602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106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52" name="Google Shape;1052;p10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3" name="Google Shape;1053;p106"/>
          <p:cNvSpPr txBox="1"/>
          <p:nvPr>
            <p:ph idx="2" type="subTitle"/>
          </p:nvPr>
        </p:nvSpPr>
        <p:spPr>
          <a:xfrm>
            <a:off x="172550" y="1421350"/>
            <a:ext cx="5605200" cy="8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Memorability ? Can I recall after a long time ?</a:t>
            </a:r>
            <a:endParaRPr sz="1800"/>
          </a:p>
        </p:txBody>
      </p:sp>
      <p:pic>
        <p:nvPicPr>
          <p:cNvPr id="1054" name="Google Shape;1054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275" y="1838500"/>
            <a:ext cx="2639150" cy="321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5" name="Google Shape;1055;p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1325" y="1836264"/>
            <a:ext cx="2639150" cy="322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07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61" name="Google Shape;1061;p10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62" name="Google Shape;1062;p107"/>
          <p:cNvPicPr preferRelativeResize="0"/>
          <p:nvPr/>
        </p:nvPicPr>
        <p:blipFill rotWithShape="1">
          <a:blip r:embed="rId3">
            <a:alphaModFix/>
          </a:blip>
          <a:srcRect b="3124" l="3934" r="5820" t="13563"/>
          <a:stretch/>
        </p:blipFill>
        <p:spPr>
          <a:xfrm>
            <a:off x="1667500" y="1638200"/>
            <a:ext cx="5657852" cy="323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108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68" name="Google Shape;1068;p10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69" name="Google Shape;1069;p108"/>
          <p:cNvPicPr preferRelativeResize="0"/>
          <p:nvPr/>
        </p:nvPicPr>
        <p:blipFill rotWithShape="1">
          <a:blip r:embed="rId3">
            <a:alphaModFix/>
          </a:blip>
          <a:srcRect b="15196" l="0" r="51283" t="0"/>
          <a:stretch/>
        </p:blipFill>
        <p:spPr>
          <a:xfrm>
            <a:off x="5457550" y="1604537"/>
            <a:ext cx="2447300" cy="328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09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75" name="Google Shape;1075;p10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6" name="Google Shape;1076;p109"/>
          <p:cNvPicPr preferRelativeResize="0"/>
          <p:nvPr/>
        </p:nvPicPr>
        <p:blipFill rotWithShape="1">
          <a:blip r:embed="rId3">
            <a:alphaModFix/>
          </a:blip>
          <a:srcRect b="15196" l="0" r="1729" t="0"/>
          <a:stretch/>
        </p:blipFill>
        <p:spPr>
          <a:xfrm>
            <a:off x="2221600" y="1578400"/>
            <a:ext cx="4936750" cy="328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10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82" name="Google Shape;1082;p1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3" name="Google Shape;1083;p110"/>
          <p:cNvPicPr preferRelativeResize="0"/>
          <p:nvPr/>
        </p:nvPicPr>
        <p:blipFill rotWithShape="1">
          <a:blip r:embed="rId3">
            <a:alphaModFix/>
          </a:blip>
          <a:srcRect b="19250" l="0" r="52669" t="0"/>
          <a:stretch/>
        </p:blipFill>
        <p:spPr>
          <a:xfrm>
            <a:off x="5086350" y="1401175"/>
            <a:ext cx="3627800" cy="374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11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89" name="Google Shape;1089;p111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Recommended Design Principles for Mobile Apps:</a:t>
            </a:r>
            <a:endParaRPr b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>
                <a:solidFill>
                  <a:srgbClr val="FF0000"/>
                </a:solidFill>
              </a:rPr>
              <a:t>Require minimal intervention</a:t>
            </a:r>
            <a:r>
              <a:rPr lang="en" sz="1800">
                <a:solidFill>
                  <a:schemeClr val="dk1"/>
                </a:solidFill>
              </a:rPr>
              <a:t> : fewer steps to solve a problem, avoid unnecessary screens, form fields that can slow the users and even clutter the screen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Allow Flexible  input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Provide smart defaults ( Default country ..)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Support direct manipulation, shortcuts of menu actions using hand gesture ( zooming an image..)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90" name="Google Shape;1090;p1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112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096" name="Google Shape;1096;p112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Recommended Design Principles for Mobile Apps:</a:t>
            </a:r>
            <a:endParaRPr b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 startAt="2"/>
            </a:pPr>
            <a:r>
              <a:rPr b="1" lang="en" sz="1800">
                <a:solidFill>
                  <a:srgbClr val="FF0000"/>
                </a:solidFill>
              </a:rPr>
              <a:t>Inform users in relevant terms </a:t>
            </a:r>
            <a:r>
              <a:rPr lang="en" sz="1800">
                <a:solidFill>
                  <a:schemeClr val="dk1"/>
                </a:solidFill>
              </a:rPr>
              <a:t> : </a:t>
            </a:r>
            <a:r>
              <a:rPr lang="en" sz="1800">
                <a:solidFill>
                  <a:schemeClr val="dk1"/>
                </a:solidFill>
              </a:rPr>
              <a:t>Users want to know what is happening in meaningful and simple language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Make users feel in control: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Communicate in the user’s terms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 startAt="2"/>
            </a:pPr>
            <a:r>
              <a:rPr b="1" lang="en" sz="1800">
                <a:solidFill>
                  <a:srgbClr val="FF0000"/>
                </a:solidFill>
              </a:rPr>
              <a:t>Don't waste the user's time : 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Performance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Reduce interruptions : Avoid Modal dialog, alerts…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97" name="Google Shape;1097;p1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113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Usability &amp; UX : Design Principles</a:t>
            </a:r>
            <a:endParaRPr sz="3400"/>
          </a:p>
        </p:txBody>
      </p:sp>
      <p:sp>
        <p:nvSpPr>
          <p:cNvPr id="1103" name="Google Shape;1103;p113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Recommended Design Principles for Mobile Apps:</a:t>
            </a:r>
            <a:endParaRPr b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 startAt="4"/>
            </a:pPr>
            <a:r>
              <a:rPr b="1" lang="en" sz="1800">
                <a:solidFill>
                  <a:srgbClr val="FF0000"/>
                </a:solidFill>
              </a:rPr>
              <a:t>Avoid mistakes</a:t>
            </a:r>
            <a:r>
              <a:rPr lang="en" sz="1800">
                <a:solidFill>
                  <a:schemeClr val="dk1"/>
                </a:solidFill>
              </a:rPr>
              <a:t> : Users always and always make errors and mistakes. Your product should </a:t>
            </a:r>
            <a:r>
              <a:rPr b="1" lang="en" sz="1800">
                <a:solidFill>
                  <a:schemeClr val="dk1"/>
                </a:solidFill>
              </a:rPr>
              <a:t>never </a:t>
            </a:r>
            <a:r>
              <a:rPr lang="en" sz="1800">
                <a:solidFill>
                  <a:schemeClr val="dk1"/>
                </a:solidFill>
              </a:rPr>
              <a:t>make them feel stupid or harm them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Make it impossible to use it incorrectly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Offer the possibility to undo or correct the errors</a:t>
            </a:r>
            <a:endParaRPr sz="1800"/>
          </a:p>
        </p:txBody>
      </p:sp>
      <p:sp>
        <p:nvSpPr>
          <p:cNvPr id="1104" name="Google Shape;1104;p1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114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Design Patterns for </a:t>
            </a:r>
            <a:br>
              <a:rPr lang="en" sz="3400"/>
            </a:br>
            <a:r>
              <a:rPr lang="en" sz="3400"/>
              <a:t>Mobile Apps</a:t>
            </a:r>
            <a:endParaRPr sz="3400"/>
          </a:p>
        </p:txBody>
      </p:sp>
      <p:sp>
        <p:nvSpPr>
          <p:cNvPr id="1110" name="Google Shape;1110;p114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Navigation : 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 sz="1800"/>
              <a:t>Sliding drawer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Upper area tabs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Bottom menu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Back button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Floating buttons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11" name="Google Shape;1111;p1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2" name="Google Shape;1112;p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1622" y="1626475"/>
            <a:ext cx="4361975" cy="351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115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Design Patterns for </a:t>
            </a:r>
            <a:br>
              <a:rPr lang="en" sz="3400"/>
            </a:br>
            <a:r>
              <a:rPr lang="en" sz="3400"/>
              <a:t>Mobile Apps</a:t>
            </a:r>
            <a:endParaRPr sz="3400"/>
          </a:p>
        </p:txBody>
      </p:sp>
      <p:sp>
        <p:nvSpPr>
          <p:cNvPr id="1118" name="Google Shape;1118;p115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Navigation : 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Sliding drawer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 sz="1800"/>
              <a:t>Upper area tabs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Bottom menu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Back button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Floating buttons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Three dots menu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19" name="Google Shape;1119;p1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0" name="Google Shape;1120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9538" y="601675"/>
            <a:ext cx="2085975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53"/>
          <p:cNvSpPr txBox="1"/>
          <p:nvPr>
            <p:ph type="title"/>
          </p:nvPr>
        </p:nvSpPr>
        <p:spPr>
          <a:xfrm>
            <a:off x="557975" y="538325"/>
            <a:ext cx="7940700" cy="25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Reminder</a:t>
            </a:r>
            <a:r>
              <a:rPr lang="en"/>
              <a:t> :</a:t>
            </a:r>
            <a:br>
              <a:rPr lang="en"/>
            </a:b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What’s the point of studying Software Engineering</a:t>
            </a:r>
            <a:endParaRPr b="1"/>
          </a:p>
        </p:txBody>
      </p:sp>
      <p:sp>
        <p:nvSpPr>
          <p:cNvPr id="608" name="Google Shape;608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9" name="Google Shape;609;p53"/>
          <p:cNvSpPr/>
          <p:nvPr/>
        </p:nvSpPr>
        <p:spPr>
          <a:xfrm>
            <a:off x="1087350" y="1566650"/>
            <a:ext cx="7254000" cy="174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To produce a high quality software product via adopting a well-established process model to get tasks and activities well planned.</a:t>
            </a:r>
            <a:endParaRPr sz="200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16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Design Patterns for </a:t>
            </a:r>
            <a:br>
              <a:rPr lang="en" sz="3400"/>
            </a:br>
            <a:r>
              <a:rPr lang="en" sz="3400"/>
              <a:t>Mobile Apps</a:t>
            </a:r>
            <a:endParaRPr sz="3400"/>
          </a:p>
        </p:txBody>
      </p:sp>
      <p:sp>
        <p:nvSpPr>
          <p:cNvPr id="1126" name="Google Shape;1126;p116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Navigation : 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Sliding drawer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Upper area tabs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 sz="1800"/>
              <a:t>Bottom menu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Back button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Floating buttons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Three dots menu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27" name="Google Shape;1127;p1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8" name="Google Shape;1128;p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2374" y="606850"/>
            <a:ext cx="2402700" cy="4413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117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Design Patterns for </a:t>
            </a:r>
            <a:br>
              <a:rPr lang="en" sz="3400"/>
            </a:br>
            <a:r>
              <a:rPr lang="en" sz="3400"/>
              <a:t>Mobile Apps</a:t>
            </a:r>
            <a:endParaRPr sz="3400"/>
          </a:p>
        </p:txBody>
      </p:sp>
      <p:sp>
        <p:nvSpPr>
          <p:cNvPr id="1134" name="Google Shape;1134;p117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Navigation : 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Sliding drawer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Upper area tabs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Bottom menu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 sz="1800"/>
              <a:t>Back button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Floating buttons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Three dots menu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35" name="Google Shape;1135;p1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36" name="Google Shape;1136;p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3938" y="1917400"/>
            <a:ext cx="3552825" cy="19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118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Design Patterns for </a:t>
            </a:r>
            <a:br>
              <a:rPr lang="en" sz="3400"/>
            </a:br>
            <a:r>
              <a:rPr lang="en" sz="3400"/>
              <a:t>Mobile Apps</a:t>
            </a:r>
            <a:endParaRPr sz="3400"/>
          </a:p>
        </p:txBody>
      </p:sp>
      <p:sp>
        <p:nvSpPr>
          <p:cNvPr id="1142" name="Google Shape;1142;p118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Navigation : 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Sliding drawer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Upper area tabs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Bottom menu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Back button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 sz="1800"/>
              <a:t>Floating buttons</a:t>
            </a:r>
            <a:endParaRPr b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Three dots menu</a:t>
            </a:r>
            <a:endParaRPr b="1"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43" name="Google Shape;1143;p1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44" name="Google Shape;1144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3425" y="2272775"/>
            <a:ext cx="3714750" cy="21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119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Design Patterns for </a:t>
            </a:r>
            <a:br>
              <a:rPr lang="en" sz="3400"/>
            </a:br>
            <a:r>
              <a:rPr lang="en" sz="3400"/>
              <a:t>Mobile Apps</a:t>
            </a:r>
            <a:endParaRPr sz="3400"/>
          </a:p>
        </p:txBody>
      </p:sp>
      <p:sp>
        <p:nvSpPr>
          <p:cNvPr id="1150" name="Google Shape;1150;p119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Navigation : 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Sliding drawer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Upper area tabs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Bottom menu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Back button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Floating buttons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 sz="1800"/>
              <a:t>Three dots menu</a:t>
            </a:r>
            <a:endParaRPr b="1"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51" name="Google Shape;1151;p1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52" name="Google Shape;1152;p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0321" y="1293350"/>
            <a:ext cx="3496454" cy="326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120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Design Patterns for </a:t>
            </a:r>
            <a:br>
              <a:rPr lang="en" sz="3400"/>
            </a:br>
            <a:r>
              <a:rPr lang="en" sz="3400"/>
              <a:t>Mobile Apps</a:t>
            </a:r>
            <a:endParaRPr sz="3400"/>
          </a:p>
        </p:txBody>
      </p:sp>
      <p:sp>
        <p:nvSpPr>
          <p:cNvPr id="1158" name="Google Shape;1158;p120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Notifications</a:t>
            </a:r>
            <a:r>
              <a:rPr b="1" lang="en" sz="1800"/>
              <a:t> : 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Movement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Circle hint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Count notification app icon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Icons on Android Status bar</a:t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59" name="Google Shape;1159;p1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60" name="Google Shape;1160;p120"/>
          <p:cNvPicPr preferRelativeResize="0"/>
          <p:nvPr/>
        </p:nvPicPr>
        <p:blipFill rotWithShape="1">
          <a:blip r:embed="rId3">
            <a:alphaModFix/>
          </a:blip>
          <a:srcRect b="16566" l="0" r="0" t="19396"/>
          <a:stretch/>
        </p:blipFill>
        <p:spPr>
          <a:xfrm>
            <a:off x="5476250" y="372400"/>
            <a:ext cx="3248025" cy="153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1" name="Google Shape;1161;p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7949" y="1982999"/>
            <a:ext cx="2575098" cy="153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2" name="Google Shape;1162;p120"/>
          <p:cNvPicPr preferRelativeResize="0"/>
          <p:nvPr/>
        </p:nvPicPr>
        <p:blipFill rotWithShape="1">
          <a:blip r:embed="rId5">
            <a:alphaModFix/>
          </a:blip>
          <a:srcRect b="52885" l="0" r="11095" t="0"/>
          <a:stretch/>
        </p:blipFill>
        <p:spPr>
          <a:xfrm>
            <a:off x="4928800" y="3723450"/>
            <a:ext cx="3973400" cy="117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3" name="Google Shape;1163;p120"/>
          <p:cNvSpPr/>
          <p:nvPr/>
        </p:nvSpPr>
        <p:spPr>
          <a:xfrm>
            <a:off x="7046375" y="1130275"/>
            <a:ext cx="858600" cy="879900"/>
          </a:xfrm>
          <a:prstGeom prst="ellipse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21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Design Patterns for </a:t>
            </a:r>
            <a:br>
              <a:rPr lang="en" sz="3400"/>
            </a:br>
            <a:r>
              <a:rPr lang="en" sz="3400"/>
              <a:t>Mobile Apps</a:t>
            </a:r>
            <a:endParaRPr sz="3400"/>
          </a:p>
        </p:txBody>
      </p:sp>
      <p:sp>
        <p:nvSpPr>
          <p:cNvPr id="1169" name="Google Shape;1169;p121"/>
          <p:cNvSpPr txBox="1"/>
          <p:nvPr>
            <p:ph idx="2" type="subTitle"/>
          </p:nvPr>
        </p:nvSpPr>
        <p:spPr>
          <a:xfrm>
            <a:off x="237700" y="1705325"/>
            <a:ext cx="3747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Behavior Patterns</a:t>
            </a:r>
            <a:r>
              <a:rPr b="1" lang="en" sz="1800"/>
              <a:t> : 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 sz="1800"/>
              <a:t>Progressive Disclosure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Lazy Login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Swipe down to refresh</a:t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70" name="Google Shape;1170;p1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122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Design Patterns for </a:t>
            </a:r>
            <a:br>
              <a:rPr lang="en" sz="3400"/>
            </a:br>
            <a:r>
              <a:rPr lang="en" sz="3400"/>
              <a:t>Mobile Apps</a:t>
            </a:r>
            <a:endParaRPr sz="3400"/>
          </a:p>
        </p:txBody>
      </p:sp>
      <p:sp>
        <p:nvSpPr>
          <p:cNvPr id="1176" name="Google Shape;1176;p122"/>
          <p:cNvSpPr txBox="1"/>
          <p:nvPr>
            <p:ph idx="2" type="subTitle"/>
          </p:nvPr>
        </p:nvSpPr>
        <p:spPr>
          <a:xfrm>
            <a:off x="237700" y="1705325"/>
            <a:ext cx="3747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Behavior Patterns : 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Progressive Disclosure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 sz="1800"/>
              <a:t>Lazy Login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Swipe down to refresh</a:t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77" name="Google Shape;1177;p1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123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Design Patterns for </a:t>
            </a:r>
            <a:br>
              <a:rPr lang="en" sz="3400"/>
            </a:br>
            <a:r>
              <a:rPr lang="en" sz="3400"/>
              <a:t>Mobile Apps</a:t>
            </a:r>
            <a:endParaRPr sz="3400"/>
          </a:p>
        </p:txBody>
      </p:sp>
      <p:sp>
        <p:nvSpPr>
          <p:cNvPr id="1183" name="Google Shape;1183;p123"/>
          <p:cNvSpPr txBox="1"/>
          <p:nvPr>
            <p:ph idx="2" type="subTitle"/>
          </p:nvPr>
        </p:nvSpPr>
        <p:spPr>
          <a:xfrm>
            <a:off x="237700" y="1705325"/>
            <a:ext cx="3747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Behavior Patterns : 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Progressive Disclosure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Lazy Login</a:t>
            </a:r>
            <a:endParaRPr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 sz="1800"/>
              <a:t>Swipe down to refresh</a:t>
            </a:r>
            <a:endParaRPr b="1"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84" name="Google Shape;1184;p1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24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Business Models for Mobile Apps</a:t>
            </a:r>
            <a:endParaRPr sz="3400"/>
          </a:p>
        </p:txBody>
      </p:sp>
      <p:sp>
        <p:nvSpPr>
          <p:cNvPr id="1190" name="Google Shape;1190;p124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What Business Model :</a:t>
            </a:r>
            <a:endParaRPr b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 business model is a “value capture framework” via which you monetize your product or service based on the value it creates for your customers. </a:t>
            </a:r>
            <a:endParaRPr sz="1800"/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i="1" lang="en" sz="1800"/>
              <a:t>Hence, it is value-based and NOT cost-based</a:t>
            </a:r>
            <a:endParaRPr i="1" sz="1800"/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There is no one universally right business model, as it depends on your specific situation</a:t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91" name="Google Shape;1191;p1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25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Business Models for Mobile Apps</a:t>
            </a:r>
            <a:endParaRPr sz="3400"/>
          </a:p>
        </p:txBody>
      </p:sp>
      <p:sp>
        <p:nvSpPr>
          <p:cNvPr id="1197" name="Google Shape;1197;p125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Business Model  :  Up-Front Charge Model</a:t>
            </a:r>
            <a:endParaRPr b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 customer pays a large one-time up-front amount of money to obtain a product/service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Typically, the customer can also secure ongoing upgrades or maintenance of the product for a recurring fee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The model can serve in a large up-front infusion of cash to your business, but might impact your ability to secure a good enough recurring revenue stream.</a:t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98" name="Google Shape;1198;p1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54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615" name="Google Shape;615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16" name="Google Shape;616;p54"/>
          <p:cNvGrpSpPr/>
          <p:nvPr/>
        </p:nvGrpSpPr>
        <p:grpSpPr>
          <a:xfrm>
            <a:off x="533250" y="1522275"/>
            <a:ext cx="8077488" cy="3309275"/>
            <a:chOff x="533263" y="1674675"/>
            <a:chExt cx="8077488" cy="3309275"/>
          </a:xfrm>
        </p:grpSpPr>
        <p:pic>
          <p:nvPicPr>
            <p:cNvPr id="617" name="Google Shape;617;p5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3263" y="1674675"/>
              <a:ext cx="8077477" cy="3309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8" name="Google Shape;618;p5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791600" y="4117175"/>
              <a:ext cx="819150" cy="8667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19" name="Google Shape;619;p54"/>
          <p:cNvSpPr txBox="1"/>
          <p:nvPr/>
        </p:nvSpPr>
        <p:spPr>
          <a:xfrm>
            <a:off x="-21150" y="4822750"/>
            <a:ext cx="4120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aleway"/>
                <a:ea typeface="Raleway"/>
                <a:cs typeface="Raleway"/>
                <a:sym typeface="Raleway"/>
              </a:rPr>
              <a:t>Copyright of the image belong to AgileInfoWays.com </a:t>
            </a:r>
            <a:endParaRPr i="1"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26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Business Models for Mobile Apps</a:t>
            </a:r>
            <a:endParaRPr sz="3400"/>
          </a:p>
        </p:txBody>
      </p:sp>
      <p:sp>
        <p:nvSpPr>
          <p:cNvPr id="1204" name="Google Shape;1204;p126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Business Model  :  </a:t>
            </a:r>
            <a:r>
              <a:rPr b="1" lang="en" sz="1800"/>
              <a:t>Usage-Based Model</a:t>
            </a:r>
            <a:endParaRPr b="1" sz="18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The usage-based model is similar to how electric and water utilities are metered (i.e., pay-as-you-go a service fee) </a:t>
            </a:r>
            <a:endParaRPr sz="1700">
              <a:solidFill>
                <a:schemeClr val="dk1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i="1" lang="en" sz="1500">
                <a:solidFill>
                  <a:schemeClr val="dk1"/>
                </a:solidFill>
              </a:rPr>
              <a:t>E.g., Cloud Computing services like Amazon EC2</a:t>
            </a:r>
            <a:endParaRPr i="1" sz="15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The service fee is typically constant and NO up-front (or base or subscription) fee is incurred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The model provides control to customers over their expenses because they only pay for the amount of resources they use (rather than paying for extra capacity they do not use)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05" name="Google Shape;1205;p1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127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Business Models for Mobile Apps</a:t>
            </a:r>
            <a:endParaRPr sz="3400"/>
          </a:p>
        </p:txBody>
      </p:sp>
      <p:sp>
        <p:nvSpPr>
          <p:cNvPr id="1211" name="Google Shape;1211;p127"/>
          <p:cNvSpPr txBox="1"/>
          <p:nvPr>
            <p:ph idx="2" type="subTitle"/>
          </p:nvPr>
        </p:nvSpPr>
        <p:spPr>
          <a:xfrm>
            <a:off x="237700" y="16291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Business Model  :  </a:t>
            </a:r>
            <a:r>
              <a:rPr b="1" lang="en" sz="1800"/>
              <a:t>The Subscription or Leasing Model</a:t>
            </a:r>
            <a:endParaRPr b="1" sz="18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A customer pays a subscription fee at the end of every predetermined time period (e.g., bi-weekly, monthly, annually, etc.) for obtaining your service or product E.g., Netflix 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Typically, you can extract higher payments over shorter periods of time (e.g., monthly vs. yearly)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The model provides flexibility to customers (assuming they can unsubscribe at anytime) with predictable, fixed payments for businesses over agreed-upon periods of time </a:t>
            </a:r>
            <a:endParaRPr sz="17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12" name="Google Shape;1212;p1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128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Business Models for Mobile Apps</a:t>
            </a:r>
            <a:endParaRPr sz="3400"/>
          </a:p>
        </p:txBody>
      </p:sp>
      <p:sp>
        <p:nvSpPr>
          <p:cNvPr id="1218" name="Google Shape;1218;p128"/>
          <p:cNvSpPr txBox="1"/>
          <p:nvPr>
            <p:ph idx="2" type="subTitle"/>
          </p:nvPr>
        </p:nvSpPr>
        <p:spPr>
          <a:xfrm>
            <a:off x="237700" y="1400525"/>
            <a:ext cx="8754000" cy="36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Business Model  :  The Upsell Model</a:t>
            </a:r>
            <a:endParaRPr b="1" sz="18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You can sell your product at a very low margin (or even free), but increase your  overall margin via selling add-on products and/or charging for necessary future services</a:t>
            </a:r>
            <a:endParaRPr sz="1700">
              <a:solidFill>
                <a:schemeClr val="dk1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i="1" lang="en" sz="1500">
                <a:solidFill>
                  <a:schemeClr val="dk1"/>
                </a:solidFill>
              </a:rPr>
              <a:t>E.g., Consumer electronics (e.g., cameras) and automobiles (add-ons include warranty extensions, accessories, etc.)</a:t>
            </a:r>
            <a:endParaRPr i="1" sz="15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Attractive for customers </a:t>
            </a:r>
            <a:endParaRPr sz="1700">
              <a:solidFill>
                <a:schemeClr val="dk1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i="1" lang="en" sz="1500">
                <a:solidFill>
                  <a:schemeClr val="dk1"/>
                </a:solidFill>
              </a:rPr>
              <a:t>Initially, they might not pay much</a:t>
            </a:r>
            <a:endParaRPr i="1" sz="15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Profitable for businesses </a:t>
            </a:r>
            <a:endParaRPr sz="1700">
              <a:solidFill>
                <a:schemeClr val="dk1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i="1" lang="en" sz="1500">
                <a:solidFill>
                  <a:schemeClr val="dk1"/>
                </a:solidFill>
              </a:rPr>
              <a:t>They usually incur large margins on add-ons</a:t>
            </a:r>
            <a:endParaRPr i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dk1"/>
                </a:solidFill>
              </a:rPr>
              <a:t> </a:t>
            </a:r>
            <a:endParaRPr i="1" sz="16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 sz="1600"/>
          </a:p>
        </p:txBody>
      </p:sp>
      <p:sp>
        <p:nvSpPr>
          <p:cNvPr id="1219" name="Google Shape;1219;p1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129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Business Models for Mobile Apps</a:t>
            </a:r>
            <a:endParaRPr sz="3400"/>
          </a:p>
        </p:txBody>
      </p:sp>
      <p:sp>
        <p:nvSpPr>
          <p:cNvPr id="1225" name="Google Shape;1225;p129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Business Model  :  Freemium Model</a:t>
            </a:r>
            <a:endParaRPr b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 customer pays zero money for a basic functionality of your product, but pays for obtaining premium features.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Many people can try your product  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i="1" lang="en" sz="1800">
                <a:solidFill>
                  <a:schemeClr val="dk1"/>
                </a:solidFill>
              </a:rPr>
              <a:t>However, will these people (they are not customers until they pay) pay for the extra features available in your product? 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Caveat: If people do not pay for your extra features, you do not have a business (recall the solo condition for having a business)</a:t>
            </a:r>
            <a:endParaRPr sz="1800"/>
          </a:p>
        </p:txBody>
      </p:sp>
      <p:sp>
        <p:nvSpPr>
          <p:cNvPr id="1226" name="Google Shape;1226;p1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130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Business Models for Mobile Apps</a:t>
            </a:r>
            <a:endParaRPr sz="3400"/>
          </a:p>
        </p:txBody>
      </p:sp>
      <p:sp>
        <p:nvSpPr>
          <p:cNvPr id="1232" name="Google Shape;1232;p130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Business Model  : Advertising Model</a:t>
            </a:r>
            <a:endParaRPr b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You can make your product free, but monetize your ability to attract and retain a desirable demographic via providing Ads for third parties who want access to them (E.g., Google’s AdMob)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Appealing to users and third parties, especially that Ads are seamless (no banners!) and targeted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Caveat: many startups have fallen substantially short when they relied solely on Ads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33" name="Google Shape;1233;p1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131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Business Models for Mobile Apps</a:t>
            </a:r>
            <a:endParaRPr sz="3400"/>
          </a:p>
        </p:txBody>
      </p:sp>
      <p:sp>
        <p:nvSpPr>
          <p:cNvPr id="1239" name="Google Shape;1239;p131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Business Model  :  Franchise or White-label Model..</a:t>
            </a:r>
            <a:endParaRPr b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If you own a good product with a good brand, you may let other business conduct business using your brand/app with a compliance to certain procedures…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The franchisee will pay a royalty fee or commissions from their sales/profit.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40" name="Google Shape;1240;p1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132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Business Models for Mobile Apps</a:t>
            </a:r>
            <a:endParaRPr sz="3400"/>
          </a:p>
        </p:txBody>
      </p:sp>
      <p:sp>
        <p:nvSpPr>
          <p:cNvPr id="1246" name="Google Shape;1246;p132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Business Model  :  Franchise or White-label Model..</a:t>
            </a:r>
            <a:endParaRPr b="1"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If you own a good product but not necessarily a good brand, you may let other business conduct business using your brand/app but their brand instead of your brand without the need to comply to regulations imposed with the franchise model.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Monetization</a:t>
            </a:r>
            <a:r>
              <a:rPr lang="en" sz="1800">
                <a:solidFill>
                  <a:schemeClr val="dk1"/>
                </a:solidFill>
              </a:rPr>
              <a:t> can be achieved via a subscription fee, or commission based on their sales.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47" name="Google Shape;1247;p1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133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Business Models for Mobile Apps</a:t>
            </a:r>
            <a:endParaRPr sz="3400"/>
          </a:p>
        </p:txBody>
      </p:sp>
      <p:sp>
        <p:nvSpPr>
          <p:cNvPr id="1253" name="Google Shape;1253;p133"/>
          <p:cNvSpPr txBox="1"/>
          <p:nvPr>
            <p:ph idx="2" type="subTitle"/>
          </p:nvPr>
        </p:nvSpPr>
        <p:spPr>
          <a:xfrm>
            <a:off x="237700" y="16291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Business Model  :  </a:t>
            </a:r>
            <a:r>
              <a:rPr b="1" lang="en" sz="1800"/>
              <a:t>The “Parking Meter” Model</a:t>
            </a:r>
            <a:endParaRPr b="1" sz="18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Parking meters charge low hourly parking rates (e.g., $0.25)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>
                <a:solidFill>
                  <a:schemeClr val="dk1"/>
                </a:solidFill>
              </a:rPr>
              <a:t>This seems to defy the logic of having large and expensive parking meters</a:t>
            </a:r>
            <a:endParaRPr sz="14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However, the city charges high for parking tickets that become even higher if someone does not pay in an X (e.g., 10) number of days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>
                <a:solidFill>
                  <a:schemeClr val="dk1"/>
                </a:solidFill>
              </a:rPr>
              <a:t>No wonder cities have so many parking enforcement people!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>
                <a:solidFill>
                  <a:schemeClr val="dk1"/>
                </a:solidFill>
              </a:rPr>
              <a:t>Is not this aspect of the model akin to the one used by credit/debit card companies against defaulters?</a:t>
            </a:r>
            <a:endParaRPr sz="14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>
                <a:solidFill>
                  <a:schemeClr val="dk1"/>
                </a:solidFill>
              </a:rPr>
              <a:t>Caveat: loyal customers might become alienated by late fees (discovered by Blockbuster and precluded by Netflix)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54" name="Google Shape;1254;p1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134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Business Models for Mobile Apps</a:t>
            </a:r>
            <a:endParaRPr sz="3400"/>
          </a:p>
        </p:txBody>
      </p:sp>
      <p:sp>
        <p:nvSpPr>
          <p:cNvPr id="1260" name="Google Shape;1260;p1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1" name="Google Shape;1261;p134"/>
          <p:cNvSpPr txBox="1"/>
          <p:nvPr>
            <p:ph type="title"/>
          </p:nvPr>
        </p:nvSpPr>
        <p:spPr>
          <a:xfrm>
            <a:off x="557975" y="1986125"/>
            <a:ext cx="7940700" cy="25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more and more…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will be a lecture at the end on the </a:t>
            </a:r>
            <a:r>
              <a:rPr lang="en"/>
              <a:t>monetization</a:t>
            </a:r>
            <a:r>
              <a:rPr lang="en"/>
              <a:t> process covering the business + technical aspects.</a:t>
            </a:r>
            <a:endParaRPr b="1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135"/>
          <p:cNvSpPr txBox="1"/>
          <p:nvPr>
            <p:ph type="title"/>
          </p:nvPr>
        </p:nvSpPr>
        <p:spPr>
          <a:xfrm>
            <a:off x="107300" y="225925"/>
            <a:ext cx="57357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Resources</a:t>
            </a:r>
            <a:endParaRPr sz="3400"/>
          </a:p>
        </p:txBody>
      </p:sp>
      <p:sp>
        <p:nvSpPr>
          <p:cNvPr id="1267" name="Google Shape;1267;p135"/>
          <p:cNvSpPr txBox="1"/>
          <p:nvPr>
            <p:ph idx="2" type="subTitle"/>
          </p:nvPr>
        </p:nvSpPr>
        <p:spPr>
          <a:xfrm>
            <a:off x="237700" y="1705325"/>
            <a:ext cx="87540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Pablo Perea,  Pau Giner. “UX Design for Mobile”, 2017 ( Good Book on Mobile App Design )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https://www.youtube.com/watch?v=u7iUoxqKaKU&amp;ab_channel=GoogleforDevelopers</a:t>
            </a:r>
            <a:r>
              <a:rPr lang="en" sz="1400"/>
              <a:t> 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https://www.ihci-conf.org/wp-content/uploads/2021/07/04_202105L012_Lupanda.pdf</a:t>
            </a:r>
            <a:r>
              <a:rPr lang="en" sz="1400"/>
              <a:t> 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https://www.agileinfoways.com/blogs/mobile-app-development-process/</a:t>
            </a:r>
            <a:r>
              <a:rPr lang="en" sz="1400"/>
              <a:t> 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6"/>
              </a:rPr>
              <a:t>https://www.saabsoft.com/blog/mobile-app-development-process/</a:t>
            </a:r>
            <a:r>
              <a:rPr lang="en" sz="1400"/>
              <a:t> 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7"/>
              </a:rPr>
              <a:t>https://improvement.stanford.edu/resources/usability-principles</a:t>
            </a:r>
            <a:r>
              <a:rPr lang="en" sz="1400"/>
              <a:t> 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8"/>
              </a:rPr>
              <a:t>https://userpilot.com/blog/usability-vs-user-experience/</a:t>
            </a:r>
            <a:r>
              <a:rPr lang="en" sz="1400"/>
              <a:t> </a:t>
            </a:r>
            <a:endParaRPr sz="14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68" name="Google Shape;1268;p1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55"/>
          <p:cNvSpPr txBox="1"/>
          <p:nvPr>
            <p:ph type="title"/>
          </p:nvPr>
        </p:nvSpPr>
        <p:spPr>
          <a:xfrm>
            <a:off x="239800" y="225925"/>
            <a:ext cx="5603100" cy="13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App Development Process</a:t>
            </a:r>
            <a:endParaRPr sz="3400"/>
          </a:p>
        </p:txBody>
      </p:sp>
      <p:sp>
        <p:nvSpPr>
          <p:cNvPr id="625" name="Google Shape;625;p55"/>
          <p:cNvSpPr txBox="1"/>
          <p:nvPr>
            <p:ph idx="2" type="subTitle"/>
          </p:nvPr>
        </p:nvSpPr>
        <p:spPr>
          <a:xfrm>
            <a:off x="1982825" y="1705325"/>
            <a:ext cx="6940500" cy="30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800"/>
              <a:t>Market Research and Strategy </a:t>
            </a:r>
            <a:endParaRPr b="1" sz="1800"/>
          </a:p>
          <a:p>
            <a:pPr indent="-336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800">
                <a:solidFill>
                  <a:schemeClr val="dk1"/>
                </a:solidFill>
              </a:rPr>
              <a:t>This the most important stage where we :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i="1" lang="en" sz="1800">
                <a:solidFill>
                  <a:schemeClr val="dk1"/>
                </a:solidFill>
              </a:rPr>
              <a:t>Discover an idea</a:t>
            </a:r>
            <a:endParaRPr i="1"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i="1" lang="en" sz="1800">
                <a:solidFill>
                  <a:schemeClr val="dk1"/>
                </a:solidFill>
              </a:rPr>
              <a:t>Conduct Market Research</a:t>
            </a:r>
            <a:endParaRPr i="1"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i="1" lang="en" sz="1800">
                <a:solidFill>
                  <a:schemeClr val="dk1"/>
                </a:solidFill>
              </a:rPr>
              <a:t>Validate the idea</a:t>
            </a:r>
            <a:endParaRPr i="1" sz="1800">
              <a:solidFill>
                <a:schemeClr val="dk1"/>
              </a:solidFill>
            </a:endParaRPr>
          </a:p>
          <a:p>
            <a:pPr indent="-3429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i="1" lang="en" sz="1800">
                <a:solidFill>
                  <a:schemeClr val="dk1"/>
                </a:solidFill>
              </a:rPr>
              <a:t>Draw the strategies to turn the idea into an app </a:t>
            </a:r>
            <a:r>
              <a:rPr b="1" i="1" lang="en" sz="1800">
                <a:solidFill>
                  <a:schemeClr val="dk1"/>
                </a:solidFill>
              </a:rPr>
              <a:t>for a successful business.</a:t>
            </a:r>
            <a:endParaRPr b="1" i="1" sz="1800">
              <a:solidFill>
                <a:schemeClr val="dk1"/>
              </a:solidFill>
            </a:endParaRPr>
          </a:p>
        </p:txBody>
      </p:sp>
      <p:sp>
        <p:nvSpPr>
          <p:cNvPr id="626" name="Google Shape;626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7" name="Google Shape;627;p55"/>
          <p:cNvSpPr txBox="1"/>
          <p:nvPr/>
        </p:nvSpPr>
        <p:spPr>
          <a:xfrm>
            <a:off x="295025" y="2191100"/>
            <a:ext cx="16878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300">
                <a:solidFill>
                  <a:srgbClr val="F668B9"/>
                </a:solidFill>
                <a:latin typeface="Raleway"/>
                <a:ea typeface="Raleway"/>
                <a:cs typeface="Raleway"/>
                <a:sym typeface="Raleway"/>
              </a:rPr>
              <a:t>01</a:t>
            </a:r>
            <a:endParaRPr sz="10300">
              <a:solidFill>
                <a:srgbClr val="F668B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beat Creative Business Plan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22C1F8"/>
      </a:lt2>
      <a:accent1>
        <a:srgbClr val="F668B9"/>
      </a:accent1>
      <a:accent2>
        <a:srgbClr val="212121"/>
      </a:accent2>
      <a:accent3>
        <a:srgbClr val="9B68ED"/>
      </a:accent3>
      <a:accent4>
        <a:srgbClr val="FFCF69"/>
      </a:accent4>
      <a:accent5>
        <a:srgbClr val="22C1F8"/>
      </a:accent5>
      <a:accent6>
        <a:srgbClr val="FFCF69"/>
      </a:accent6>
      <a:hlink>
        <a:srgbClr val="F668B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